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9" r:id="rId36"/>
    <p:sldId id="310" r:id="rId37"/>
    <p:sldId id="311" r:id="rId38"/>
    <p:sldId id="312" r:id="rId39"/>
    <p:sldId id="313" r:id="rId40"/>
    <p:sldId id="314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15" r:id="rId61"/>
    <p:sldId id="316" r:id="rId62"/>
    <p:sldId id="317" r:id="rId63"/>
    <p:sldId id="318" r:id="rId6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75F989-45F8-4905-A5D8-014409149CE8}" v="184" dt="2022-11-29T08:48:07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5.png"/><Relationship Id="rId7" Type="http://schemas.openxmlformats.org/officeDocument/2006/relationships/image" Target="../media/image38.png"/><Relationship Id="rId12" Type="http://schemas.openxmlformats.org/officeDocument/2006/relationships/image" Target="../media/image10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0" Type="http://schemas.openxmlformats.org/officeDocument/2006/relationships/image" Target="../media/image99.png"/><Relationship Id="rId4" Type="http://schemas.openxmlformats.org/officeDocument/2006/relationships/image" Target="../media/image76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76.png"/><Relationship Id="rId10" Type="http://schemas.openxmlformats.org/officeDocument/2006/relationships/image" Target="../media/image114.png"/><Relationship Id="rId4" Type="http://schemas.openxmlformats.org/officeDocument/2006/relationships/image" Target="../media/image104.png"/><Relationship Id="rId9" Type="http://schemas.openxmlformats.org/officeDocument/2006/relationships/image" Target="../media/image84.png"/><Relationship Id="rId14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9.png"/><Relationship Id="rId3" Type="http://schemas.openxmlformats.org/officeDocument/2006/relationships/image" Target="../media/image95.png"/><Relationship Id="rId7" Type="http://schemas.openxmlformats.org/officeDocument/2006/relationships/image" Target="../media/image38.png"/><Relationship Id="rId12" Type="http://schemas.openxmlformats.org/officeDocument/2006/relationships/image" Target="../media/image10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2.png"/><Relationship Id="rId5" Type="http://schemas.openxmlformats.org/officeDocument/2006/relationships/image" Target="../media/image96.png"/><Relationship Id="rId10" Type="http://schemas.openxmlformats.org/officeDocument/2006/relationships/image" Target="../media/image121.png"/><Relationship Id="rId4" Type="http://schemas.openxmlformats.org/officeDocument/2006/relationships/image" Target="../media/image76.png"/><Relationship Id="rId9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8.png"/><Relationship Id="rId7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09.png"/><Relationship Id="rId4" Type="http://schemas.openxmlformats.org/officeDocument/2006/relationships/image" Target="../media/image76.png"/><Relationship Id="rId9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8.png"/><Relationship Id="rId7" Type="http://schemas.openxmlformats.org/officeDocument/2006/relationships/image" Target="../media/image8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1.png"/><Relationship Id="rId4" Type="http://schemas.openxmlformats.org/officeDocument/2006/relationships/image" Target="../media/image76.png"/><Relationship Id="rId9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8.png"/><Relationship Id="rId7" Type="http://schemas.openxmlformats.org/officeDocument/2006/relationships/image" Target="../media/image13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33.png"/><Relationship Id="rId10" Type="http://schemas.openxmlformats.org/officeDocument/2006/relationships/image" Target="../media/image76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39.png"/><Relationship Id="rId12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0" Type="http://schemas.openxmlformats.org/officeDocument/2006/relationships/image" Target="../media/image108.png"/><Relationship Id="rId4" Type="http://schemas.openxmlformats.org/officeDocument/2006/relationships/image" Target="../media/image38.png"/><Relationship Id="rId9" Type="http://schemas.openxmlformats.org/officeDocument/2006/relationships/image" Target="../media/image140.png"/><Relationship Id="rId14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5.png"/><Relationship Id="rId7" Type="http://schemas.openxmlformats.org/officeDocument/2006/relationships/image" Target="../media/image143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44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0.png"/><Relationship Id="rId5" Type="http://schemas.openxmlformats.org/officeDocument/2006/relationships/image" Target="../media/image76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38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5.png"/><Relationship Id="rId3" Type="http://schemas.openxmlformats.org/officeDocument/2006/relationships/image" Target="../media/image158.png"/><Relationship Id="rId7" Type="http://schemas.openxmlformats.org/officeDocument/2006/relationships/image" Target="../media/image112.png"/><Relationship Id="rId12" Type="http://schemas.openxmlformats.org/officeDocument/2006/relationships/image" Target="../media/image16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3.png"/><Relationship Id="rId5" Type="http://schemas.openxmlformats.org/officeDocument/2006/relationships/image" Target="../media/image76.png"/><Relationship Id="rId10" Type="http://schemas.openxmlformats.org/officeDocument/2006/relationships/image" Target="../media/image162.png"/><Relationship Id="rId4" Type="http://schemas.openxmlformats.org/officeDocument/2006/relationships/image" Target="../media/image159.png"/><Relationship Id="rId9" Type="http://schemas.openxmlformats.org/officeDocument/2006/relationships/image" Target="../media/image84.png"/><Relationship Id="rId14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67.png"/><Relationship Id="rId7" Type="http://schemas.openxmlformats.org/officeDocument/2006/relationships/image" Target="../media/image16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91.png"/><Relationship Id="rId5" Type="http://schemas.openxmlformats.org/officeDocument/2006/relationships/image" Target="../media/image76.png"/><Relationship Id="rId10" Type="http://schemas.openxmlformats.org/officeDocument/2006/relationships/image" Target="../media/image171.png"/><Relationship Id="rId4" Type="http://schemas.openxmlformats.org/officeDocument/2006/relationships/image" Target="../media/image159.png"/><Relationship Id="rId9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73.png"/><Relationship Id="rId7" Type="http://schemas.openxmlformats.org/officeDocument/2006/relationships/image" Target="../media/image175.png"/><Relationship Id="rId12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65.png"/><Relationship Id="rId5" Type="http://schemas.openxmlformats.org/officeDocument/2006/relationships/image" Target="../media/image112.png"/><Relationship Id="rId10" Type="http://schemas.openxmlformats.org/officeDocument/2006/relationships/image" Target="../media/image164.png"/><Relationship Id="rId4" Type="http://schemas.openxmlformats.org/officeDocument/2006/relationships/image" Target="../media/image76.png"/><Relationship Id="rId9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84.png"/><Relationship Id="rId3" Type="http://schemas.openxmlformats.org/officeDocument/2006/relationships/image" Target="../media/image173.png"/><Relationship Id="rId7" Type="http://schemas.openxmlformats.org/officeDocument/2006/relationships/image" Target="../media/image180.png"/><Relationship Id="rId12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82.png"/><Relationship Id="rId5" Type="http://schemas.openxmlformats.org/officeDocument/2006/relationships/image" Target="../media/image179.png"/><Relationship Id="rId10" Type="http://schemas.openxmlformats.org/officeDocument/2006/relationships/image" Target="../media/image181.png"/><Relationship Id="rId4" Type="http://schemas.openxmlformats.org/officeDocument/2006/relationships/image" Target="../media/image76.png"/><Relationship Id="rId9" Type="http://schemas.openxmlformats.org/officeDocument/2006/relationships/image" Target="../media/image174.png"/><Relationship Id="rId14" Type="http://schemas.openxmlformats.org/officeDocument/2006/relationships/image" Target="../media/image1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91.png"/><Relationship Id="rId3" Type="http://schemas.openxmlformats.org/officeDocument/2006/relationships/image" Target="../media/image173.png"/><Relationship Id="rId7" Type="http://schemas.openxmlformats.org/officeDocument/2006/relationships/image" Target="../media/image187.png"/><Relationship Id="rId12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89.png"/><Relationship Id="rId5" Type="http://schemas.openxmlformats.org/officeDocument/2006/relationships/image" Target="../media/image112.png"/><Relationship Id="rId10" Type="http://schemas.openxmlformats.org/officeDocument/2006/relationships/image" Target="../media/image188.png"/><Relationship Id="rId4" Type="http://schemas.openxmlformats.org/officeDocument/2006/relationships/image" Target="../media/image76.png"/><Relationship Id="rId9" Type="http://schemas.openxmlformats.org/officeDocument/2006/relationships/image" Target="../media/image1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6.png"/><Relationship Id="rId5" Type="http://schemas.openxmlformats.org/officeDocument/2006/relationships/image" Target="../media/image112.png"/><Relationship Id="rId10" Type="http://schemas.openxmlformats.org/officeDocument/2006/relationships/image" Target="../media/image195.png"/><Relationship Id="rId4" Type="http://schemas.openxmlformats.org/officeDocument/2006/relationships/image" Target="../media/image76.png"/><Relationship Id="rId9" Type="http://schemas.openxmlformats.org/officeDocument/2006/relationships/image" Target="../media/image1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205.png"/><Relationship Id="rId3" Type="http://schemas.openxmlformats.org/officeDocument/2006/relationships/image" Target="../media/image173.png"/><Relationship Id="rId7" Type="http://schemas.openxmlformats.org/officeDocument/2006/relationships/image" Target="../media/image201.png"/><Relationship Id="rId12" Type="http://schemas.openxmlformats.org/officeDocument/2006/relationships/image" Target="../media/image204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3.png"/><Relationship Id="rId5" Type="http://schemas.openxmlformats.org/officeDocument/2006/relationships/image" Target="../media/image199.png"/><Relationship Id="rId10" Type="http://schemas.openxmlformats.org/officeDocument/2006/relationships/image" Target="../media/image202.png"/><Relationship Id="rId4" Type="http://schemas.openxmlformats.org/officeDocument/2006/relationships/image" Target="../media/image76.png"/><Relationship Id="rId9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03.png"/><Relationship Id="rId7" Type="http://schemas.openxmlformats.org/officeDocument/2006/relationships/image" Target="../media/image2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76.png"/><Relationship Id="rId4" Type="http://schemas.openxmlformats.org/officeDocument/2006/relationships/image" Target="../media/image159.png"/><Relationship Id="rId9" Type="http://schemas.openxmlformats.org/officeDocument/2006/relationships/image" Target="../media/image2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image" Target="../media/image210.png"/><Relationship Id="rId7" Type="http://schemas.openxmlformats.org/officeDocument/2006/relationships/image" Target="../media/image38.png"/><Relationship Id="rId12" Type="http://schemas.openxmlformats.org/officeDocument/2006/relationships/image" Target="../media/image10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108.png"/><Relationship Id="rId5" Type="http://schemas.openxmlformats.org/officeDocument/2006/relationships/image" Target="../media/image211.png"/><Relationship Id="rId10" Type="http://schemas.openxmlformats.org/officeDocument/2006/relationships/image" Target="../media/image215.png"/><Relationship Id="rId4" Type="http://schemas.openxmlformats.org/officeDocument/2006/relationships/image" Target="../media/image76.png"/><Relationship Id="rId9" Type="http://schemas.openxmlformats.org/officeDocument/2006/relationships/image" Target="../media/image214.png"/><Relationship Id="rId14" Type="http://schemas.openxmlformats.org/officeDocument/2006/relationships/image" Target="../media/image2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18.png"/><Relationship Id="rId7" Type="http://schemas.openxmlformats.org/officeDocument/2006/relationships/image" Target="../media/image91.png"/><Relationship Id="rId12" Type="http://schemas.openxmlformats.org/officeDocument/2006/relationships/image" Target="../media/image2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21.png"/><Relationship Id="rId5" Type="http://schemas.openxmlformats.org/officeDocument/2006/relationships/image" Target="../media/image112.png"/><Relationship Id="rId10" Type="http://schemas.openxmlformats.org/officeDocument/2006/relationships/image" Target="../media/image84.png"/><Relationship Id="rId4" Type="http://schemas.openxmlformats.org/officeDocument/2006/relationships/image" Target="../media/image76.png"/><Relationship Id="rId9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10.png"/><Relationship Id="rId7" Type="http://schemas.openxmlformats.org/officeDocument/2006/relationships/image" Target="../media/image3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5.png"/><Relationship Id="rId5" Type="http://schemas.openxmlformats.org/officeDocument/2006/relationships/image" Target="../media/image96.png"/><Relationship Id="rId10" Type="http://schemas.openxmlformats.org/officeDocument/2006/relationships/image" Target="../media/image224.png"/><Relationship Id="rId4" Type="http://schemas.openxmlformats.org/officeDocument/2006/relationships/image" Target="../media/image76.png"/><Relationship Id="rId9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7.png"/><Relationship Id="rId7" Type="http://schemas.openxmlformats.org/officeDocument/2006/relationships/image" Target="../media/image229.png"/><Relationship Id="rId12" Type="http://schemas.openxmlformats.org/officeDocument/2006/relationships/image" Target="../media/image22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11" Type="http://schemas.openxmlformats.org/officeDocument/2006/relationships/image" Target="../media/image210.png"/><Relationship Id="rId5" Type="http://schemas.openxmlformats.org/officeDocument/2006/relationships/image" Target="../media/image112.png"/><Relationship Id="rId10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232.png"/><Relationship Id="rId12" Type="http://schemas.openxmlformats.org/officeDocument/2006/relationships/image" Target="../media/image23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4.png"/><Relationship Id="rId5" Type="http://schemas.openxmlformats.org/officeDocument/2006/relationships/image" Target="../media/image84.png"/><Relationship Id="rId10" Type="http://schemas.openxmlformats.org/officeDocument/2006/relationships/image" Target="../media/image210.png"/><Relationship Id="rId4" Type="http://schemas.openxmlformats.org/officeDocument/2006/relationships/image" Target="../media/image38.png"/><Relationship Id="rId9" Type="http://schemas.openxmlformats.org/officeDocument/2006/relationships/image" Target="../media/image2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37.png"/><Relationship Id="rId7" Type="http://schemas.openxmlformats.org/officeDocument/2006/relationships/image" Target="../media/image240.png"/><Relationship Id="rId12" Type="http://schemas.openxmlformats.org/officeDocument/2006/relationships/image" Target="../media/image24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34.png"/><Relationship Id="rId5" Type="http://schemas.openxmlformats.org/officeDocument/2006/relationships/image" Target="../media/image238.png"/><Relationship Id="rId10" Type="http://schemas.openxmlformats.org/officeDocument/2006/relationships/image" Target="../media/image210.png"/><Relationship Id="rId4" Type="http://schemas.openxmlformats.org/officeDocument/2006/relationships/image" Target="../media/image38.png"/><Relationship Id="rId9" Type="http://schemas.openxmlformats.org/officeDocument/2006/relationships/image" Target="../media/image2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244.png"/><Relationship Id="rId12" Type="http://schemas.openxmlformats.org/officeDocument/2006/relationships/image" Target="../media/image23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47.png"/><Relationship Id="rId5" Type="http://schemas.openxmlformats.org/officeDocument/2006/relationships/image" Target="../media/image84.png"/><Relationship Id="rId10" Type="http://schemas.openxmlformats.org/officeDocument/2006/relationships/image" Target="../media/image246.png"/><Relationship Id="rId4" Type="http://schemas.openxmlformats.org/officeDocument/2006/relationships/image" Target="../media/image38.png"/><Relationship Id="rId9" Type="http://schemas.openxmlformats.org/officeDocument/2006/relationships/image" Target="../media/image2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254.png"/><Relationship Id="rId3" Type="http://schemas.openxmlformats.org/officeDocument/2006/relationships/image" Target="../media/image210.png"/><Relationship Id="rId7" Type="http://schemas.openxmlformats.org/officeDocument/2006/relationships/image" Target="../media/image38.png"/><Relationship Id="rId12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84.png"/><Relationship Id="rId5" Type="http://schemas.openxmlformats.org/officeDocument/2006/relationships/image" Target="../media/image249.png"/><Relationship Id="rId10" Type="http://schemas.openxmlformats.org/officeDocument/2006/relationships/image" Target="../media/image252.png"/><Relationship Id="rId4" Type="http://schemas.openxmlformats.org/officeDocument/2006/relationships/image" Target="../media/image76.png"/><Relationship Id="rId9" Type="http://schemas.openxmlformats.org/officeDocument/2006/relationships/image" Target="../media/image251.png"/><Relationship Id="rId14" Type="http://schemas.openxmlformats.org/officeDocument/2006/relationships/image" Target="../media/image2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123.png"/><Relationship Id="rId7" Type="http://schemas.openxmlformats.org/officeDocument/2006/relationships/image" Target="../media/image260.png"/><Relationship Id="rId12" Type="http://schemas.openxmlformats.org/officeDocument/2006/relationships/image" Target="../media/image264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11" Type="http://schemas.openxmlformats.org/officeDocument/2006/relationships/image" Target="../media/image91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23.png"/><Relationship Id="rId7" Type="http://schemas.openxmlformats.org/officeDocument/2006/relationships/image" Target="../media/image257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267.png"/><Relationship Id="rId10" Type="http://schemas.openxmlformats.org/officeDocument/2006/relationships/image" Target="../media/image268.png"/><Relationship Id="rId4" Type="http://schemas.openxmlformats.org/officeDocument/2006/relationships/image" Target="../media/image266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23.png"/><Relationship Id="rId7" Type="http://schemas.openxmlformats.org/officeDocument/2006/relationships/image" Target="../media/image9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1" Type="http://schemas.openxmlformats.org/officeDocument/2006/relationships/image" Target="../media/image273.png"/><Relationship Id="rId5" Type="http://schemas.openxmlformats.org/officeDocument/2006/relationships/image" Target="../media/image257.png"/><Relationship Id="rId10" Type="http://schemas.openxmlformats.org/officeDocument/2006/relationships/image" Target="../media/image272.png"/><Relationship Id="rId4" Type="http://schemas.openxmlformats.org/officeDocument/2006/relationships/image" Target="../media/image258.png"/><Relationship Id="rId9" Type="http://schemas.openxmlformats.org/officeDocument/2006/relationships/image" Target="../media/image2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6.png"/><Relationship Id="rId7" Type="http://schemas.openxmlformats.org/officeDocument/2006/relationships/image" Target="../media/image278.png"/><Relationship Id="rId12" Type="http://schemas.openxmlformats.org/officeDocument/2006/relationships/image" Target="../media/image281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91.png"/><Relationship Id="rId5" Type="http://schemas.openxmlformats.org/officeDocument/2006/relationships/image" Target="../media/image276.png"/><Relationship Id="rId10" Type="http://schemas.openxmlformats.org/officeDocument/2006/relationships/image" Target="../media/image280.png"/><Relationship Id="rId4" Type="http://schemas.openxmlformats.org/officeDocument/2006/relationships/image" Target="../media/image275.png"/><Relationship Id="rId9" Type="http://schemas.openxmlformats.org/officeDocument/2006/relationships/image" Target="../media/image2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2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75.png"/><Relationship Id="rId2" Type="http://schemas.openxmlformats.org/officeDocument/2006/relationships/image" Target="../media/image282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5" Type="http://schemas.openxmlformats.org/officeDocument/2006/relationships/image" Target="../media/image294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2.png"/><Relationship Id="rId3" Type="http://schemas.openxmlformats.org/officeDocument/2006/relationships/image" Target="../media/image274.png"/><Relationship Id="rId7" Type="http://schemas.openxmlformats.org/officeDocument/2006/relationships/image" Target="../media/image298.png"/><Relationship Id="rId12" Type="http://schemas.openxmlformats.org/officeDocument/2006/relationships/image" Target="../media/image91.png"/><Relationship Id="rId2" Type="http://schemas.openxmlformats.org/officeDocument/2006/relationships/image" Target="../media/image295.png"/><Relationship Id="rId16" Type="http://schemas.openxmlformats.org/officeDocument/2006/relationships/image" Target="../media/image3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11" Type="http://schemas.openxmlformats.org/officeDocument/2006/relationships/image" Target="../media/image301.png"/><Relationship Id="rId5" Type="http://schemas.openxmlformats.org/officeDocument/2006/relationships/image" Target="../media/image296.png"/><Relationship Id="rId15" Type="http://schemas.openxmlformats.org/officeDocument/2006/relationships/image" Target="../media/image80.png"/><Relationship Id="rId10" Type="http://schemas.openxmlformats.org/officeDocument/2006/relationships/image" Target="../media/image292.png"/><Relationship Id="rId4" Type="http://schemas.openxmlformats.org/officeDocument/2006/relationships/image" Target="../media/image287.png"/><Relationship Id="rId9" Type="http://schemas.openxmlformats.org/officeDocument/2006/relationships/image" Target="../media/image300.png"/><Relationship Id="rId14" Type="http://schemas.openxmlformats.org/officeDocument/2006/relationships/image" Target="../media/image30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10.png"/><Relationship Id="rId3" Type="http://schemas.openxmlformats.org/officeDocument/2006/relationships/image" Target="../media/image306.png"/><Relationship Id="rId7" Type="http://schemas.openxmlformats.org/officeDocument/2006/relationships/image" Target="../media/image309.png"/><Relationship Id="rId12" Type="http://schemas.openxmlformats.org/officeDocument/2006/relationships/image" Target="../media/image221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png"/><Relationship Id="rId11" Type="http://schemas.openxmlformats.org/officeDocument/2006/relationships/image" Target="../media/image84.png"/><Relationship Id="rId5" Type="http://schemas.openxmlformats.org/officeDocument/2006/relationships/image" Target="../media/image87.png"/><Relationship Id="rId10" Type="http://schemas.openxmlformats.org/officeDocument/2006/relationships/image" Target="../media/image109.png"/><Relationship Id="rId4" Type="http://schemas.openxmlformats.org/officeDocument/2006/relationships/image" Target="../media/image307.png"/><Relationship Id="rId9" Type="http://schemas.openxmlformats.org/officeDocument/2006/relationships/image" Target="../media/image108.png"/><Relationship Id="rId14" Type="http://schemas.openxmlformats.org/officeDocument/2006/relationships/image" Target="../media/image2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6.png"/><Relationship Id="rId7" Type="http://schemas.openxmlformats.org/officeDocument/2006/relationships/image" Target="../media/image31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314.png"/><Relationship Id="rId5" Type="http://schemas.openxmlformats.org/officeDocument/2006/relationships/image" Target="../media/image38.png"/><Relationship Id="rId10" Type="http://schemas.openxmlformats.org/officeDocument/2006/relationships/image" Target="../media/image313.png"/><Relationship Id="rId4" Type="http://schemas.openxmlformats.org/officeDocument/2006/relationships/image" Target="../media/image258.png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06.png"/><Relationship Id="rId7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319.png"/><Relationship Id="rId5" Type="http://schemas.openxmlformats.org/officeDocument/2006/relationships/image" Target="../media/image38.png"/><Relationship Id="rId10" Type="http://schemas.openxmlformats.org/officeDocument/2006/relationships/image" Target="../media/image318.png"/><Relationship Id="rId4" Type="http://schemas.openxmlformats.org/officeDocument/2006/relationships/image" Target="../media/image307.png"/><Relationship Id="rId9" Type="http://schemas.openxmlformats.org/officeDocument/2006/relationships/image" Target="../media/image3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06.png"/><Relationship Id="rId7" Type="http://schemas.openxmlformats.org/officeDocument/2006/relationships/image" Target="../media/image8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322.png"/><Relationship Id="rId5" Type="http://schemas.openxmlformats.org/officeDocument/2006/relationships/image" Target="../media/image38.png"/><Relationship Id="rId10" Type="http://schemas.openxmlformats.org/officeDocument/2006/relationships/image" Target="../media/image314.png"/><Relationship Id="rId4" Type="http://schemas.openxmlformats.org/officeDocument/2006/relationships/image" Target="../media/image258.png"/><Relationship Id="rId9" Type="http://schemas.openxmlformats.org/officeDocument/2006/relationships/image" Target="../media/image3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8.png"/><Relationship Id="rId7" Type="http://schemas.openxmlformats.org/officeDocument/2006/relationships/image" Target="../media/image3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306.png"/><Relationship Id="rId4" Type="http://schemas.openxmlformats.org/officeDocument/2006/relationships/image" Target="../media/image3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8.png"/><Relationship Id="rId7" Type="http://schemas.openxmlformats.org/officeDocument/2006/relationships/image" Target="../media/image30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5" Type="http://schemas.openxmlformats.org/officeDocument/2006/relationships/image" Target="../media/image132.png"/><Relationship Id="rId10" Type="http://schemas.openxmlformats.org/officeDocument/2006/relationships/image" Target="../media/image328.png"/><Relationship Id="rId4" Type="http://schemas.openxmlformats.org/officeDocument/2006/relationships/image" Target="../media/image323.png"/><Relationship Id="rId9" Type="http://schemas.openxmlformats.org/officeDocument/2006/relationships/image" Target="../media/image3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8.png"/><Relationship Id="rId7" Type="http://schemas.openxmlformats.org/officeDocument/2006/relationships/image" Target="../media/image84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334.png"/><Relationship Id="rId5" Type="http://schemas.openxmlformats.org/officeDocument/2006/relationships/image" Target="../media/image331.png"/><Relationship Id="rId10" Type="http://schemas.openxmlformats.org/officeDocument/2006/relationships/image" Target="../media/image333.png"/><Relationship Id="rId4" Type="http://schemas.openxmlformats.org/officeDocument/2006/relationships/image" Target="../media/image330.png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6.png"/><Relationship Id="rId7" Type="http://schemas.openxmlformats.org/officeDocument/2006/relationships/image" Target="../media/image337.png"/><Relationship Id="rId12" Type="http://schemas.openxmlformats.org/officeDocument/2006/relationships/image" Target="../media/image339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11" Type="http://schemas.openxmlformats.org/officeDocument/2006/relationships/image" Target="../media/image77.png"/><Relationship Id="rId5" Type="http://schemas.openxmlformats.org/officeDocument/2006/relationships/image" Target="../media/image259.png"/><Relationship Id="rId10" Type="http://schemas.openxmlformats.org/officeDocument/2006/relationships/image" Target="../media/image338.png"/><Relationship Id="rId4" Type="http://schemas.openxmlformats.org/officeDocument/2006/relationships/image" Target="../media/image258.png"/><Relationship Id="rId9" Type="http://schemas.openxmlformats.org/officeDocument/2006/relationships/image" Target="../media/image2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8.png"/><Relationship Id="rId7" Type="http://schemas.openxmlformats.org/officeDocument/2006/relationships/image" Target="../media/image34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306.png"/><Relationship Id="rId4" Type="http://schemas.openxmlformats.org/officeDocument/2006/relationships/image" Target="../media/image2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8.png"/><Relationship Id="rId7" Type="http://schemas.openxmlformats.org/officeDocument/2006/relationships/image" Target="../media/image342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306.png"/><Relationship Id="rId10" Type="http://schemas.openxmlformats.org/officeDocument/2006/relationships/image" Target="../media/image344.png"/><Relationship Id="rId4" Type="http://schemas.openxmlformats.org/officeDocument/2006/relationships/image" Target="../media/image258.png"/><Relationship Id="rId9" Type="http://schemas.openxmlformats.org/officeDocument/2006/relationships/image" Target="../media/image3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8.png"/><Relationship Id="rId7" Type="http://schemas.openxmlformats.org/officeDocument/2006/relationships/image" Target="../media/image347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330.png"/><Relationship Id="rId10" Type="http://schemas.openxmlformats.org/officeDocument/2006/relationships/image" Target="../media/image349.png"/><Relationship Id="rId4" Type="http://schemas.openxmlformats.org/officeDocument/2006/relationships/image" Target="../media/image346.png"/><Relationship Id="rId9" Type="http://schemas.openxmlformats.org/officeDocument/2006/relationships/image" Target="../media/image3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50.png"/><Relationship Id="rId7" Type="http://schemas.openxmlformats.org/officeDocument/2006/relationships/image" Target="../media/image353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10" Type="http://schemas.openxmlformats.org/officeDocument/2006/relationships/image" Target="../media/image258.png"/><Relationship Id="rId4" Type="http://schemas.openxmlformats.org/officeDocument/2006/relationships/image" Target="../media/image266.png"/><Relationship Id="rId9" Type="http://schemas.openxmlformats.org/officeDocument/2006/relationships/image" Target="../media/image3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8.png"/><Relationship Id="rId7" Type="http://schemas.openxmlformats.org/officeDocument/2006/relationships/image" Target="../media/image357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360.png"/><Relationship Id="rId5" Type="http://schemas.openxmlformats.org/officeDocument/2006/relationships/image" Target="../media/image258.png"/><Relationship Id="rId10" Type="http://schemas.openxmlformats.org/officeDocument/2006/relationships/image" Target="../media/image359.png"/><Relationship Id="rId4" Type="http://schemas.openxmlformats.org/officeDocument/2006/relationships/image" Target="../media/image356.png"/><Relationship Id="rId9" Type="http://schemas.openxmlformats.org/officeDocument/2006/relationships/image" Target="../media/image3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8.png"/><Relationship Id="rId7" Type="http://schemas.openxmlformats.org/officeDocument/2006/relationships/image" Target="../media/image361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360.png"/><Relationship Id="rId5" Type="http://schemas.openxmlformats.org/officeDocument/2006/relationships/image" Target="../media/image323.png"/><Relationship Id="rId10" Type="http://schemas.openxmlformats.org/officeDocument/2006/relationships/image" Target="../media/image359.png"/><Relationship Id="rId4" Type="http://schemas.openxmlformats.org/officeDocument/2006/relationships/image" Target="../media/image356.png"/><Relationship Id="rId9" Type="http://schemas.openxmlformats.org/officeDocument/2006/relationships/image" Target="../media/image36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365.png"/><Relationship Id="rId7" Type="http://schemas.openxmlformats.org/officeDocument/2006/relationships/image" Target="../media/image367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5" Type="http://schemas.openxmlformats.org/officeDocument/2006/relationships/image" Target="../media/image366.png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365.png"/><Relationship Id="rId7" Type="http://schemas.openxmlformats.org/officeDocument/2006/relationships/image" Target="../media/image367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5" Type="http://schemas.openxmlformats.org/officeDocument/2006/relationships/image" Target="../media/image368.png"/><Relationship Id="rId10" Type="http://schemas.openxmlformats.org/officeDocument/2006/relationships/image" Target="../media/image369.png"/><Relationship Id="rId4" Type="http://schemas.openxmlformats.org/officeDocument/2006/relationships/image" Target="../media/image132.png"/><Relationship Id="rId9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71.png"/><Relationship Id="rId7" Type="http://schemas.openxmlformats.org/officeDocument/2006/relationships/image" Target="../media/image374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71.png"/><Relationship Id="rId7" Type="http://schemas.openxmlformats.org/officeDocument/2006/relationships/image" Target="../media/image376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5" Type="http://schemas.openxmlformats.org/officeDocument/2006/relationships/image" Target="../media/image375.png"/><Relationship Id="rId10" Type="http://schemas.openxmlformats.org/officeDocument/2006/relationships/image" Target="../media/image374.png"/><Relationship Id="rId4" Type="http://schemas.openxmlformats.org/officeDocument/2006/relationships/image" Target="../media/image132.png"/><Relationship Id="rId9" Type="http://schemas.openxmlformats.org/officeDocument/2006/relationships/image" Target="../media/image3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8.png"/><Relationship Id="rId7" Type="http://schemas.openxmlformats.org/officeDocument/2006/relationships/image" Target="../media/image354.png"/><Relationship Id="rId12" Type="http://schemas.openxmlformats.org/officeDocument/2006/relationships/image" Target="../media/image10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108.png"/><Relationship Id="rId5" Type="http://schemas.openxmlformats.org/officeDocument/2006/relationships/image" Target="../media/image377.png"/><Relationship Id="rId10" Type="http://schemas.openxmlformats.org/officeDocument/2006/relationships/image" Target="../media/image379.png"/><Relationship Id="rId4" Type="http://schemas.openxmlformats.org/officeDocument/2006/relationships/image" Target="../media/image132.pn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26.png"/><Relationship Id="rId7" Type="http://schemas.openxmlformats.org/officeDocument/2006/relationships/image" Target="../media/image258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l9odn6U_CQ?feature=oembed" TargetMode="External"/><Relationship Id="rId6" Type="http://schemas.openxmlformats.org/officeDocument/2006/relationships/image" Target="../media/image29.png"/><Relationship Id="rId11" Type="http://schemas.openxmlformats.org/officeDocument/2006/relationships/hyperlink" Target="https://www.youtube.com/watch?v=Ml9odn6U_CQ" TargetMode="External"/><Relationship Id="rId5" Type="http://schemas.openxmlformats.org/officeDocument/2006/relationships/image" Target="../media/image381.png"/><Relationship Id="rId10" Type="http://schemas.openxmlformats.org/officeDocument/2006/relationships/image" Target="../media/image384.jpeg"/><Relationship Id="rId4" Type="http://schemas.openxmlformats.org/officeDocument/2006/relationships/image" Target="../media/image380.png"/><Relationship Id="rId9" Type="http://schemas.openxmlformats.org/officeDocument/2006/relationships/image" Target="../media/image3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.png"/><Relationship Id="rId7" Type="http://schemas.openxmlformats.org/officeDocument/2006/relationships/image" Target="../media/image38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391.png"/><Relationship Id="rId5" Type="http://schemas.openxmlformats.org/officeDocument/2006/relationships/image" Target="../media/image386.png"/><Relationship Id="rId10" Type="http://schemas.openxmlformats.org/officeDocument/2006/relationships/image" Target="../media/image390.png"/><Relationship Id="rId4" Type="http://schemas.openxmlformats.org/officeDocument/2006/relationships/image" Target="../media/image385.png"/><Relationship Id="rId9" Type="http://schemas.openxmlformats.org/officeDocument/2006/relationships/image" Target="../media/image38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.png"/><Relationship Id="rId7" Type="http://schemas.openxmlformats.org/officeDocument/2006/relationships/image" Target="../media/image38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391.png"/><Relationship Id="rId5" Type="http://schemas.openxmlformats.org/officeDocument/2006/relationships/image" Target="../media/image386.png"/><Relationship Id="rId10" Type="http://schemas.openxmlformats.org/officeDocument/2006/relationships/image" Target="../media/image393.png"/><Relationship Id="rId4" Type="http://schemas.openxmlformats.org/officeDocument/2006/relationships/image" Target="../media/image385.png"/><Relationship Id="rId9" Type="http://schemas.openxmlformats.org/officeDocument/2006/relationships/image" Target="../media/image39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7.png"/><Relationship Id="rId5" Type="http://schemas.openxmlformats.org/officeDocument/2006/relationships/image" Target="../media/image396.png"/><Relationship Id="rId10" Type="http://schemas.openxmlformats.org/officeDocument/2006/relationships/image" Target="../media/image400.png"/><Relationship Id="rId4" Type="http://schemas.openxmlformats.org/officeDocument/2006/relationships/image" Target="../media/image395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38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76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38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D6B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959438"/>
            <a:ext cx="18285714" cy="5297705"/>
            <a:chOff x="0" y="4959438"/>
            <a:chExt cx="18285714" cy="5297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59438"/>
              <a:ext cx="18285714" cy="52977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021" y="5629631"/>
            <a:ext cx="4837182" cy="10312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2734" y="704528"/>
            <a:ext cx="7268121" cy="3618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1465819"/>
            <a:ext cx="4733333" cy="4733333"/>
            <a:chOff x="9142857" y="1465819"/>
            <a:chExt cx="4733333" cy="47333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9174" y="-797864"/>
              <a:ext cx="9466667" cy="946666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465819"/>
              <a:ext cx="4733333" cy="47333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33581" y="3104654"/>
            <a:ext cx="3852133" cy="5125864"/>
            <a:chOff x="14433581" y="3104654"/>
            <a:chExt cx="3852133" cy="5125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91326" y="625533"/>
              <a:ext cx="7704267" cy="1025172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33581" y="3104654"/>
              <a:ext cx="3852133" cy="512586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2137" y="6305824"/>
            <a:ext cx="11850067" cy="23287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8925" y="8663801"/>
            <a:ext cx="6115758" cy="5517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298701"/>
            <a:chOff x="0" y="0"/>
            <a:chExt cx="18285714" cy="629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29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1576327" cy="10112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3307" y="1843628"/>
            <a:ext cx="8608979" cy="6417072"/>
            <a:chOff x="373307" y="1843628"/>
            <a:chExt cx="8608979" cy="64170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826469" y="-1260195"/>
              <a:ext cx="17217959" cy="1283414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307" y="1843628"/>
              <a:ext cx="8608979" cy="6417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1772" y="9826500"/>
            <a:ext cx="2694579" cy="2895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94253" y="749704"/>
            <a:ext cx="694549" cy="422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81998" y="1843628"/>
            <a:ext cx="8608979" cy="6417072"/>
            <a:chOff x="9181998" y="1843628"/>
            <a:chExt cx="8608979" cy="64170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2221" y="-1260195"/>
              <a:ext cx="17217959" cy="128341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1998" y="1843628"/>
              <a:ext cx="8608979" cy="64170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454" y="8647906"/>
            <a:ext cx="9251718" cy="6754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4763" y="1289699"/>
            <a:ext cx="1872968" cy="4825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42857"/>
            <a:chOff x="0" y="0"/>
            <a:chExt cx="18285714" cy="10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0272" y="-1401633"/>
            <a:ext cx="10321360" cy="13121905"/>
            <a:chOff x="1400272" y="-1401633"/>
            <a:chExt cx="10321360" cy="1312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400272" y="-1401633"/>
              <a:ext cx="10321360" cy="1312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2847613" cy="1011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3307" y="1843628"/>
            <a:ext cx="8608979" cy="6417072"/>
            <a:chOff x="373307" y="1843628"/>
            <a:chExt cx="8608979" cy="64170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826469" y="-1260195"/>
              <a:ext cx="17217959" cy="128341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307" y="1843628"/>
              <a:ext cx="8608979" cy="6417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1998" y="1843628"/>
            <a:ext cx="8608979" cy="6417072"/>
            <a:chOff x="9181998" y="1843628"/>
            <a:chExt cx="8608979" cy="64170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2221" y="-1260195"/>
              <a:ext cx="17217959" cy="1283414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1998" y="1843628"/>
              <a:ext cx="8608979" cy="64170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0454" y="8647906"/>
            <a:ext cx="14704861" cy="12088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01983" y="3877074"/>
            <a:ext cx="881749" cy="881749"/>
            <a:chOff x="8701983" y="3877074"/>
            <a:chExt cx="881749" cy="8817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8275496" y="3450587"/>
              <a:ext cx="1763498" cy="176349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8701983" y="3877074"/>
              <a:ext cx="881749" cy="8817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24468" y="758280"/>
            <a:ext cx="1540101" cy="3848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42857"/>
            <a:chOff x="0" y="0"/>
            <a:chExt cx="18285714" cy="10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0272" y="-1401633"/>
            <a:ext cx="10321360" cy="13121905"/>
            <a:chOff x="1400272" y="-1401633"/>
            <a:chExt cx="10321360" cy="1312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400272" y="-1401633"/>
              <a:ext cx="10321360" cy="1312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2847613" cy="1011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4468" y="758280"/>
            <a:ext cx="1540101" cy="384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9830335" cy="8113120"/>
            <a:chOff x="533878" y="1589660"/>
            <a:chExt cx="9830335" cy="8113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248901" y="-2334511"/>
              <a:ext cx="19660670" cy="1622623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878" y="1589660"/>
              <a:ext cx="9830335" cy="8113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67976" y="5119769"/>
            <a:ext cx="1074626" cy="1074626"/>
            <a:chOff x="10867976" y="5119769"/>
            <a:chExt cx="1074626" cy="10746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7976" y="5119769"/>
              <a:ext cx="1074626" cy="10746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09430" y="5394059"/>
            <a:ext cx="2740946" cy="790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14668" y="6418382"/>
            <a:ext cx="7161166" cy="33421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05565" y="765890"/>
            <a:ext cx="5692313" cy="4259916"/>
            <a:chOff x="6905565" y="765890"/>
            <a:chExt cx="5692313" cy="425991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05565" y="765890"/>
              <a:ext cx="5692313" cy="4259916"/>
              <a:chOff x="6905565" y="765890"/>
              <a:chExt cx="5692313" cy="425991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128922" y="-1294555"/>
                <a:ext cx="11384626" cy="851983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05565" y="765890"/>
                <a:ext cx="5692313" cy="42599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58699" y="1619197"/>
              <a:ext cx="5591624" cy="2683980"/>
              <a:chOff x="6958699" y="1619197"/>
              <a:chExt cx="5591624" cy="268398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58699" y="1619197"/>
                <a:ext cx="5591624" cy="26839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298701"/>
            <a:chOff x="0" y="0"/>
            <a:chExt cx="18285714" cy="629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29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1576327" cy="10112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3307" y="1843628"/>
            <a:ext cx="8608979" cy="6417072"/>
            <a:chOff x="373307" y="1843628"/>
            <a:chExt cx="8608979" cy="64170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826469" y="-1260195"/>
              <a:ext cx="17217959" cy="1283414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307" y="1843628"/>
              <a:ext cx="8608979" cy="6417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94253" y="749704"/>
            <a:ext cx="694549" cy="422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81998" y="1843628"/>
            <a:ext cx="8608979" cy="6417072"/>
            <a:chOff x="9181998" y="1843628"/>
            <a:chExt cx="8608979" cy="64170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2221" y="-1260195"/>
              <a:ext cx="17217959" cy="128341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1998" y="1843628"/>
              <a:ext cx="8608979" cy="64170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454" y="8647906"/>
            <a:ext cx="16025985" cy="12088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4763" y="1289696"/>
            <a:ext cx="1829120" cy="4825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0590" y="2928406"/>
            <a:ext cx="881749" cy="881749"/>
            <a:chOff x="1710590" y="2928406"/>
            <a:chExt cx="881749" cy="8817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1284104" y="2501920"/>
              <a:ext cx="1763498" cy="1763498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1710590" y="2928406"/>
              <a:ext cx="881749" cy="881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6651246"/>
            <a:ext cx="246975" cy="18285714"/>
            <a:chOff x="9019370" y="-6651246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6651246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078" y="489703"/>
            <a:ext cx="2105336" cy="10112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41877" y="723038"/>
            <a:ext cx="1332758" cy="3848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69144" y="2622726"/>
            <a:ext cx="881749" cy="881749"/>
            <a:chOff x="16769144" y="2622726"/>
            <a:chExt cx="881749" cy="8817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16342657" y="2196240"/>
              <a:ext cx="1763498" cy="176349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16769144" y="2622726"/>
              <a:ext cx="881749" cy="881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6651246"/>
            <a:ext cx="246975" cy="18285714"/>
            <a:chOff x="9019370" y="-6651246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6651246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FF77A2-1166-3A0E-907D-43786B72686E}"/>
              </a:ext>
            </a:extLst>
          </p:cNvPr>
          <p:cNvGrpSpPr/>
          <p:nvPr/>
        </p:nvGrpSpPr>
        <p:grpSpPr>
          <a:xfrm>
            <a:off x="9027417" y="6549035"/>
            <a:ext cx="9258297" cy="2649312"/>
            <a:chOff x="9027417" y="6549035"/>
            <a:chExt cx="9258297" cy="26493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27417" y="6549035"/>
              <a:ext cx="9258297" cy="2649312"/>
              <a:chOff x="9027417" y="6549035"/>
              <a:chExt cx="9258297" cy="264931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27417" y="6549035"/>
                <a:ext cx="9258297" cy="264931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4954" y="7307706"/>
              <a:ext cx="6306509" cy="1208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078" y="489703"/>
            <a:ext cx="2105336" cy="10112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41877" y="703990"/>
            <a:ext cx="1332758" cy="3848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6651246"/>
            <a:ext cx="246975" cy="18285714"/>
            <a:chOff x="9019370" y="-6651246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6651246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B9B34B-03A6-7CF7-0EDD-B8DB8FFEDE4D}"/>
              </a:ext>
            </a:extLst>
          </p:cNvPr>
          <p:cNvGrpSpPr/>
          <p:nvPr/>
        </p:nvGrpSpPr>
        <p:grpSpPr>
          <a:xfrm>
            <a:off x="9027417" y="6549035"/>
            <a:ext cx="9258297" cy="2649312"/>
            <a:chOff x="9027417" y="6549035"/>
            <a:chExt cx="9258297" cy="26493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27417" y="6549035"/>
              <a:ext cx="9258297" cy="2649312"/>
              <a:chOff x="9027417" y="6549035"/>
              <a:chExt cx="9258297" cy="264931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27417" y="6549035"/>
                <a:ext cx="9258297" cy="2649312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4954" y="7571469"/>
              <a:ext cx="5295147" cy="6755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46639" y="703990"/>
            <a:ext cx="1438892" cy="4628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8617" y="-3985382"/>
            <a:ext cx="16667098" cy="14617417"/>
            <a:chOff x="1618617" y="-3985382"/>
            <a:chExt cx="16667098" cy="146174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8617" y="-3985382"/>
              <a:ext cx="16667098" cy="146174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403" y="1843628"/>
            <a:ext cx="8608979" cy="6417072"/>
            <a:chOff x="411403" y="1843628"/>
            <a:chExt cx="8608979" cy="64170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788374" y="-1260195"/>
              <a:ext cx="17217959" cy="128341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03" y="1843628"/>
              <a:ext cx="8608979" cy="641707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1772" y="9826500"/>
            <a:ext cx="2694579" cy="289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81998" y="1843628"/>
            <a:ext cx="8608979" cy="6417072"/>
            <a:chOff x="9181998" y="1843628"/>
            <a:chExt cx="8608979" cy="64170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2221" y="-1260195"/>
              <a:ext cx="17217959" cy="128341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1998" y="1843628"/>
              <a:ext cx="8608979" cy="6417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61108" y="2882452"/>
            <a:ext cx="881749" cy="881749"/>
            <a:chOff x="8261108" y="2882452"/>
            <a:chExt cx="881749" cy="8817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4622" y="2455965"/>
              <a:ext cx="1763498" cy="176349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1108" y="2882452"/>
              <a:ext cx="881749" cy="8817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52954" y="8624820"/>
            <a:ext cx="10197795" cy="120881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70448" y="764134"/>
            <a:ext cx="1380320" cy="462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8617" y="5174986"/>
            <a:ext cx="3141324" cy="367714"/>
            <a:chOff x="1618617" y="5174986"/>
            <a:chExt cx="3141324" cy="367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8617" y="5174986"/>
              <a:ext cx="3141324" cy="367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20221" y="5358843"/>
            <a:ext cx="881749" cy="881749"/>
            <a:chOff x="15820221" y="5358843"/>
            <a:chExt cx="881749" cy="8817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93735" y="4932356"/>
              <a:ext cx="1763498" cy="176349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20221" y="5358843"/>
              <a:ext cx="881749" cy="881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31890" cy="8556421"/>
            <a:chOff x="0" y="0"/>
            <a:chExt cx="18331890" cy="8556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31890" cy="85564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0448" y="764134"/>
            <a:ext cx="1182644" cy="462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8617" y="5174986"/>
            <a:ext cx="3141324" cy="367714"/>
            <a:chOff x="1618617" y="5174986"/>
            <a:chExt cx="3141324" cy="367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8617" y="5174986"/>
              <a:ext cx="3141324" cy="367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1403" y="1843628"/>
            <a:ext cx="8608979" cy="4073974"/>
            <a:chOff x="411403" y="1843628"/>
            <a:chExt cx="8608979" cy="4073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826609" y="-126880"/>
              <a:ext cx="17217959" cy="814794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403" y="1843628"/>
              <a:ext cx="8608979" cy="4073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1671" y="6093938"/>
            <a:ext cx="8608979" cy="3907799"/>
            <a:chOff x="391671" y="6093938"/>
            <a:chExt cx="8608979" cy="39077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849052" y="4203805"/>
              <a:ext cx="17217959" cy="781559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671" y="6093938"/>
              <a:ext cx="8608979" cy="39077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2121" y="1843628"/>
            <a:ext cx="8608979" cy="4073974"/>
            <a:chOff x="9212121" y="1843628"/>
            <a:chExt cx="8608979" cy="40739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4110" y="-126880"/>
              <a:ext cx="17217959" cy="814794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12121" y="1843628"/>
              <a:ext cx="8608979" cy="40739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09524" y="6198495"/>
            <a:ext cx="8611577" cy="3765145"/>
            <a:chOff x="9209524" y="6198495"/>
            <a:chExt cx="8611577" cy="37651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5174" y="4377361"/>
              <a:ext cx="17223154" cy="753028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9524" y="6198495"/>
              <a:ext cx="8611577" cy="37651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77276" y="1916662"/>
            <a:ext cx="267093" cy="8621644"/>
            <a:chOff x="13377276" y="1916662"/>
            <a:chExt cx="267093" cy="86216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3377276" y="1916662"/>
              <a:ext cx="267093" cy="862164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12754" y="6517363"/>
            <a:ext cx="7754528" cy="33421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8151" y="-3969511"/>
            <a:ext cx="10347103" cy="18283405"/>
            <a:chOff x="3968151" y="-3969511"/>
            <a:chExt cx="10347103" cy="182834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968151" y="-3969511"/>
              <a:ext cx="10347103" cy="182834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838" y="0"/>
            <a:ext cx="18472728" cy="8556421"/>
            <a:chOff x="-140838" y="0"/>
            <a:chExt cx="18472728" cy="85564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838" y="0"/>
              <a:ext cx="18472728" cy="85564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0444" y="764134"/>
            <a:ext cx="1182644" cy="462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9830335" cy="8113120"/>
            <a:chOff x="533878" y="1589660"/>
            <a:chExt cx="9830335" cy="8113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248901" y="-2334511"/>
              <a:ext cx="19660670" cy="1622623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878" y="1589660"/>
              <a:ext cx="9830335" cy="8113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67976" y="5119769"/>
            <a:ext cx="1074626" cy="1074626"/>
            <a:chOff x="10867976" y="5119769"/>
            <a:chExt cx="1074626" cy="10746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7976" y="5119769"/>
              <a:ext cx="1074626" cy="10746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09430" y="5394059"/>
            <a:ext cx="2031565" cy="7902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14668" y="6418382"/>
            <a:ext cx="6770109" cy="28088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12976" y="473539"/>
            <a:ext cx="6229626" cy="4662021"/>
            <a:chOff x="5712976" y="473539"/>
            <a:chExt cx="6229626" cy="46620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712976" y="473539"/>
              <a:ext cx="6229626" cy="4662021"/>
              <a:chOff x="5712976" y="473539"/>
              <a:chExt cx="6229626" cy="466202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74237" y="-1781397"/>
                <a:ext cx="12459251" cy="932404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12976" y="473539"/>
                <a:ext cx="6229626" cy="46620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814656" y="1078375"/>
              <a:ext cx="5976342" cy="3652725"/>
              <a:chOff x="5814656" y="1078375"/>
              <a:chExt cx="5976342" cy="36527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814656" y="1078375"/>
                <a:ext cx="5976342" cy="365272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229216" cy="10285714"/>
            <a:chOff x="0" y="0"/>
            <a:chExt cx="622921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22921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9216" y="0"/>
            <a:ext cx="246975" cy="10285714"/>
            <a:chOff x="6229216" y="0"/>
            <a:chExt cx="24697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9216" y="0"/>
              <a:ext cx="24697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2813" y="1653017"/>
            <a:ext cx="6275868" cy="6979679"/>
            <a:chOff x="1242813" y="1653017"/>
            <a:chExt cx="6275868" cy="6979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24440" y="-1666141"/>
              <a:ext cx="12551736" cy="1395935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2813" y="1653017"/>
              <a:ext cx="6275868" cy="69796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6144" y="1140334"/>
            <a:ext cx="1586769" cy="3511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2932521"/>
            <a:ext cx="5899463" cy="4420673"/>
            <a:chOff x="9142857" y="2932521"/>
            <a:chExt cx="5899463" cy="44206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6668" y="2856332"/>
              <a:ext cx="1152374" cy="101124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3354" y="3929481"/>
              <a:ext cx="1416805" cy="6685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14477" y="3909665"/>
              <a:ext cx="1998433" cy="6942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3354" y="4635724"/>
              <a:ext cx="1464528" cy="6685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4477" y="4615903"/>
              <a:ext cx="2932690" cy="65141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3354" y="5380061"/>
              <a:ext cx="1474071" cy="66855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4477" y="5360246"/>
              <a:ext cx="3656157" cy="6942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93354" y="6067257"/>
              <a:ext cx="1478662" cy="6685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14477" y="6047436"/>
              <a:ext cx="3656262" cy="6942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93354" y="6811596"/>
              <a:ext cx="1469166" cy="66855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14477" y="6791779"/>
              <a:ext cx="2284662" cy="694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8151" y="-3969511"/>
            <a:ext cx="10347103" cy="18283405"/>
            <a:chOff x="3968151" y="-3969511"/>
            <a:chExt cx="10347103" cy="182834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968151" y="-3969511"/>
              <a:ext cx="10347103" cy="182834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3190" y="0"/>
            <a:ext cx="18588168" cy="8602597"/>
            <a:chOff x="-233190" y="0"/>
            <a:chExt cx="18588168" cy="8602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3190" y="0"/>
              <a:ext cx="18588168" cy="86025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70444" y="764134"/>
            <a:ext cx="1182644" cy="4628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3492" y="8549268"/>
            <a:ext cx="10696633" cy="12088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403" y="1843628"/>
            <a:ext cx="8608979" cy="6417072"/>
            <a:chOff x="411403" y="1843628"/>
            <a:chExt cx="8608979" cy="64170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788374" y="-1260195"/>
              <a:ext cx="17217959" cy="1283414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1403" y="1843628"/>
              <a:ext cx="8608979" cy="6417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1998" y="1843628"/>
            <a:ext cx="8608979" cy="6417072"/>
            <a:chOff x="9181998" y="1843628"/>
            <a:chExt cx="8608979" cy="64170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2221" y="-1260195"/>
              <a:ext cx="17217959" cy="128341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1998" y="1843628"/>
              <a:ext cx="8608979" cy="64170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1772" y="9826500"/>
            <a:ext cx="2694579" cy="2895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0652" y="739291"/>
            <a:ext cx="10321707" cy="8840403"/>
            <a:chOff x="-740652" y="739291"/>
            <a:chExt cx="10321707" cy="8840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740652" y="739291"/>
              <a:ext cx="10321707" cy="8840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19625" y="0"/>
            <a:ext cx="9466089" cy="10285714"/>
            <a:chOff x="8819625" y="0"/>
            <a:chExt cx="946608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9625" y="0"/>
              <a:ext cx="946608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9830335" cy="8113120"/>
            <a:chOff x="533878" y="1589660"/>
            <a:chExt cx="9830335" cy="8113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48901" y="-2334511"/>
              <a:ext cx="19660670" cy="162262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9830335" cy="81131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0030" y="5396499"/>
            <a:ext cx="6613166" cy="44087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0448" y="764134"/>
            <a:ext cx="927654" cy="462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12976" y="473539"/>
            <a:ext cx="6229626" cy="4662021"/>
            <a:chOff x="5712976" y="473539"/>
            <a:chExt cx="6229626" cy="46620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712976" y="473539"/>
              <a:ext cx="6229626" cy="4662021"/>
              <a:chOff x="5712976" y="473539"/>
              <a:chExt cx="6229626" cy="466202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74237" y="-1781397"/>
                <a:ext cx="12459251" cy="9324042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12976" y="473539"/>
                <a:ext cx="6229626" cy="466202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860928" y="804942"/>
              <a:ext cx="5963636" cy="4196212"/>
              <a:chOff x="5860928" y="804942"/>
              <a:chExt cx="5963636" cy="419621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60928" y="804942"/>
                <a:ext cx="5963636" cy="419621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4894" y="763534"/>
            <a:ext cx="10370192" cy="8840403"/>
            <a:chOff x="-764894" y="763534"/>
            <a:chExt cx="10370192" cy="8840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764894" y="763534"/>
              <a:ext cx="10370192" cy="8840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19625" y="0"/>
            <a:ext cx="9466089" cy="10285714"/>
            <a:chOff x="8819625" y="0"/>
            <a:chExt cx="946608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9625" y="0"/>
              <a:ext cx="946608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0001" y="6535852"/>
            <a:ext cx="7163985" cy="22754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70448" y="764134"/>
            <a:ext cx="927654" cy="462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9830335" cy="8113120"/>
            <a:chOff x="533878" y="1589660"/>
            <a:chExt cx="9830335" cy="81131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248901" y="-2334511"/>
              <a:ext cx="19660670" cy="1622623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78" y="1589660"/>
              <a:ext cx="9830335" cy="8113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2771" y="1453383"/>
            <a:ext cx="6478282" cy="2635506"/>
            <a:chOff x="10762771" y="1453383"/>
            <a:chExt cx="6478282" cy="26355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6636" y="178635"/>
              <a:ext cx="12956564" cy="527101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2771" y="1453383"/>
              <a:ext cx="6478282" cy="26355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30123" y="1801804"/>
            <a:ext cx="6171429" cy="2194733"/>
            <a:chOff x="10930123" y="1801804"/>
            <a:chExt cx="6171429" cy="2194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0123" y="1801804"/>
              <a:ext cx="6171429" cy="21947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14178" y="3591626"/>
            <a:ext cx="6478282" cy="2635506"/>
            <a:chOff x="8514178" y="3591626"/>
            <a:chExt cx="6478282" cy="26355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18043" y="2316879"/>
              <a:ext cx="12956564" cy="527101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14178" y="3591626"/>
              <a:ext cx="6478282" cy="26355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78787" y="3881097"/>
            <a:ext cx="6171429" cy="2169411"/>
            <a:chOff x="8678787" y="3881097"/>
            <a:chExt cx="6171429" cy="21694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8787" y="3881097"/>
              <a:ext cx="6171429" cy="21694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91584" y="9199009"/>
            <a:ext cx="2694579" cy="2894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6049" y="764688"/>
            <a:ext cx="10372501" cy="8840403"/>
            <a:chOff x="-766049" y="764688"/>
            <a:chExt cx="10372501" cy="8840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766049" y="764688"/>
              <a:ext cx="10372501" cy="8840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19625" y="0"/>
            <a:ext cx="9466089" cy="10285714"/>
            <a:chOff x="8819625" y="0"/>
            <a:chExt cx="946608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9625" y="0"/>
              <a:ext cx="946608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9830335" cy="8113120"/>
            <a:chOff x="533878" y="1589660"/>
            <a:chExt cx="9830335" cy="8113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48901" y="-2334511"/>
              <a:ext cx="19660670" cy="162262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9830335" cy="81131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0001" y="5396497"/>
            <a:ext cx="7444995" cy="38754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0448" y="764134"/>
            <a:ext cx="927654" cy="462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53993" y="1998503"/>
            <a:ext cx="6229626" cy="2890386"/>
            <a:chOff x="9253993" y="1998503"/>
            <a:chExt cx="6229626" cy="28903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253993" y="1998503"/>
              <a:ext cx="6229626" cy="2890386"/>
              <a:chOff x="9253993" y="1998503"/>
              <a:chExt cx="6229626" cy="289038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86345" y="600475"/>
                <a:ext cx="12459251" cy="5780771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53993" y="1998503"/>
                <a:ext cx="6229626" cy="28903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88381" y="2368001"/>
              <a:ext cx="5980918" cy="2287420"/>
              <a:chOff x="9388381" y="2368001"/>
              <a:chExt cx="5980918" cy="228742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88381" y="2368001"/>
                <a:ext cx="5980918" cy="228742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209832" y="4634574"/>
            <a:ext cx="2592114" cy="2115643"/>
            <a:chOff x="9209832" y="4634574"/>
            <a:chExt cx="2592114" cy="21156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5360000">
              <a:off x="9209832" y="4634574"/>
              <a:ext cx="2592114" cy="2115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4115" y="742755"/>
            <a:ext cx="10328633" cy="8840403"/>
            <a:chOff x="-744115" y="742755"/>
            <a:chExt cx="10328633" cy="8840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744115" y="742755"/>
              <a:ext cx="10328633" cy="8840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19625" y="0"/>
            <a:ext cx="9466089" cy="10285714"/>
            <a:chOff x="8819625" y="0"/>
            <a:chExt cx="946608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9625" y="0"/>
              <a:ext cx="946608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9830335" cy="8113120"/>
            <a:chOff x="533878" y="1589660"/>
            <a:chExt cx="9830335" cy="8113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48901" y="-2334511"/>
              <a:ext cx="19660670" cy="162262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9830335" cy="81131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0448" y="764134"/>
            <a:ext cx="927654" cy="462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83580" y="565891"/>
            <a:ext cx="7554865" cy="4576966"/>
            <a:chOff x="6083580" y="565891"/>
            <a:chExt cx="7554865" cy="457696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083580" y="565891"/>
              <a:ext cx="7554865" cy="4576966"/>
              <a:chOff x="6083580" y="565891"/>
              <a:chExt cx="7554865" cy="457696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80833" y="-1647905"/>
                <a:ext cx="15109730" cy="915393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83580" y="565891"/>
                <a:ext cx="7554865" cy="457696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317076" y="990101"/>
              <a:ext cx="7089037" cy="3926312"/>
              <a:chOff x="6317076" y="990101"/>
              <a:chExt cx="7089037" cy="392631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17076" y="990101"/>
                <a:ext cx="7089037" cy="3926312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30001" y="5396497"/>
            <a:ext cx="7444995" cy="38754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9873" y="718512"/>
            <a:ext cx="10280148" cy="8840403"/>
            <a:chOff x="-719873" y="718512"/>
            <a:chExt cx="10280148" cy="8840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719873" y="718512"/>
              <a:ext cx="10280148" cy="8840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19625" y="0"/>
            <a:ext cx="9466089" cy="10285714"/>
            <a:chOff x="8819625" y="0"/>
            <a:chExt cx="946608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9625" y="0"/>
              <a:ext cx="946608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9830335" cy="8113120"/>
            <a:chOff x="533878" y="1589660"/>
            <a:chExt cx="9830335" cy="8113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48901" y="-2334511"/>
              <a:ext cx="19660670" cy="162262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9830335" cy="81131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0737" y="7551722"/>
            <a:ext cx="7513518" cy="22754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0448" y="764134"/>
            <a:ext cx="927654" cy="462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83580" y="565891"/>
            <a:ext cx="6614833" cy="4007466"/>
            <a:chOff x="6083580" y="565891"/>
            <a:chExt cx="6614833" cy="400746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083580" y="565891"/>
              <a:ext cx="6614833" cy="4007466"/>
              <a:chOff x="6083580" y="565891"/>
              <a:chExt cx="6614833" cy="40074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41556" y="-1372448"/>
                <a:ext cx="13229666" cy="8014932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83580" y="565891"/>
                <a:ext cx="6614833" cy="400746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254620" y="901820"/>
              <a:ext cx="6263458" cy="3473269"/>
              <a:chOff x="6254620" y="901820"/>
              <a:chExt cx="6263458" cy="34732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54620" y="901820"/>
                <a:ext cx="6263458" cy="347326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914962" y="3323828"/>
            <a:ext cx="6614833" cy="4007466"/>
            <a:chOff x="8914962" y="3323828"/>
            <a:chExt cx="6614833" cy="40074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2939" y="1385489"/>
              <a:ext cx="13229666" cy="801493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4962" y="3323828"/>
              <a:ext cx="6614833" cy="4007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14286" y="3659757"/>
            <a:ext cx="6235174" cy="3473269"/>
            <a:chOff x="9114286" y="3659757"/>
            <a:chExt cx="6235174" cy="347326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4286" y="3659757"/>
              <a:ext cx="6235174" cy="34732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42857"/>
            <a:chOff x="0" y="0"/>
            <a:chExt cx="18285714" cy="10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0272" y="-1401633"/>
            <a:ext cx="10321360" cy="13121905"/>
            <a:chOff x="1400272" y="-1401633"/>
            <a:chExt cx="10321360" cy="1312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400272" y="-1401633"/>
              <a:ext cx="10321360" cy="1312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1576326" cy="1011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6066" y="1566572"/>
            <a:ext cx="16761179" cy="6836322"/>
            <a:chOff x="716066" y="1566572"/>
            <a:chExt cx="16761179" cy="68363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552969" y="-1740035"/>
              <a:ext cx="33522358" cy="136726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066" y="1566572"/>
              <a:ext cx="16761179" cy="68363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0454" y="8647906"/>
            <a:ext cx="15597385" cy="12088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60925" y="764134"/>
            <a:ext cx="1324892" cy="3943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298701"/>
            <a:chOff x="0" y="0"/>
            <a:chExt cx="18285714" cy="629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29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3058288" cy="10112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1403" y="1843628"/>
            <a:ext cx="8608979" cy="6417072"/>
            <a:chOff x="411403" y="1843628"/>
            <a:chExt cx="8608979" cy="64170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88374" y="-1260195"/>
              <a:ext cx="17217959" cy="1283414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03" y="1843628"/>
              <a:ext cx="8608979" cy="6417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1772" y="9826500"/>
            <a:ext cx="2694579" cy="2895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2334" y="724399"/>
            <a:ext cx="742358" cy="3848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81998" y="1843628"/>
            <a:ext cx="8608979" cy="6417072"/>
            <a:chOff x="9181998" y="1843628"/>
            <a:chExt cx="8608979" cy="64170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2221" y="-1260195"/>
              <a:ext cx="17217959" cy="128341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1998" y="1843628"/>
              <a:ext cx="8608979" cy="64170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91700" y="4053316"/>
            <a:ext cx="881749" cy="881749"/>
            <a:chOff x="7891700" y="4053316"/>
            <a:chExt cx="881749" cy="8817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5213" y="3626829"/>
              <a:ext cx="1763498" cy="176349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91700" y="4053316"/>
              <a:ext cx="881749" cy="88174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0454" y="8647903"/>
            <a:ext cx="6217623" cy="6755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28669" y="8647903"/>
            <a:ext cx="8038138" cy="6755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68151" y="-3969511"/>
            <a:ext cx="10347103" cy="18283405"/>
            <a:chOff x="3968151" y="-3969511"/>
            <a:chExt cx="10347103" cy="182834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968151" y="-3969511"/>
              <a:ext cx="10347103" cy="182834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331890" cy="8499418"/>
            <a:chOff x="0" y="0"/>
            <a:chExt cx="18331890" cy="8499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331890" cy="84994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9830335" cy="8113120"/>
            <a:chOff x="533878" y="1589660"/>
            <a:chExt cx="9830335" cy="8113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48901" y="-2334511"/>
              <a:ext cx="19660670" cy="162262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9830335" cy="81131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1584" y="9199009"/>
            <a:ext cx="2694579" cy="28952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78" y="489703"/>
            <a:ext cx="3058288" cy="10112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2334" y="724399"/>
            <a:ext cx="742358" cy="384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67976" y="5119769"/>
            <a:ext cx="1074626" cy="1074626"/>
            <a:chOff x="10867976" y="5119769"/>
            <a:chExt cx="1074626" cy="10746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7976" y="5119769"/>
              <a:ext cx="1074626" cy="10746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09445" y="5394055"/>
            <a:ext cx="1306079" cy="6534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14682" y="6418379"/>
            <a:ext cx="6767614" cy="174214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298701"/>
            <a:chOff x="0" y="0"/>
            <a:chExt cx="18285714" cy="629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29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3058288" cy="10112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1403" y="1843628"/>
            <a:ext cx="8608979" cy="6417072"/>
            <a:chOff x="411403" y="1843628"/>
            <a:chExt cx="8608979" cy="64170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88374" y="-1260195"/>
              <a:ext cx="17217959" cy="1283414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03" y="1843628"/>
              <a:ext cx="8608979" cy="6417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1772" y="9826500"/>
            <a:ext cx="2694579" cy="2895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12334" y="724399"/>
            <a:ext cx="742358" cy="384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81998" y="1843628"/>
            <a:ext cx="8608979" cy="6417072"/>
            <a:chOff x="9181998" y="1843628"/>
            <a:chExt cx="8608979" cy="64170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2221" y="-1260195"/>
              <a:ext cx="17217959" cy="128341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1998" y="1843628"/>
              <a:ext cx="8608979" cy="64170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454" y="8647906"/>
            <a:ext cx="7909242" cy="675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7662173"/>
            <a:chOff x="0" y="0"/>
            <a:chExt cx="18285714" cy="7662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7662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5238" y="1690043"/>
            <a:ext cx="15695238" cy="7686580"/>
            <a:chOff x="1295238" y="1690043"/>
            <a:chExt cx="15695238" cy="76865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43334" y="-1944199"/>
              <a:ext cx="31390476" cy="1537316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238" y="1690043"/>
              <a:ext cx="15695238" cy="7686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9370" y="-6056821"/>
            <a:ext cx="246975" cy="15695238"/>
            <a:chOff x="9019370" y="-6056821"/>
            <a:chExt cx="246975" cy="156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19370" y="-6056821"/>
              <a:ext cx="246975" cy="156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41761" y="677324"/>
            <a:ext cx="1667986" cy="5307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078" y="489703"/>
            <a:ext cx="2952955" cy="10112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5812" y="8478736"/>
            <a:ext cx="2694569" cy="2895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99353" y="2866042"/>
            <a:ext cx="13887007" cy="4556820"/>
            <a:chOff x="2199353" y="2866042"/>
            <a:chExt cx="13887007" cy="45568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3218" y="2793663"/>
              <a:ext cx="13074222" cy="89753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3213" y="4019577"/>
              <a:ext cx="11808136" cy="362042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1258" y="2797471"/>
              <a:ext cx="750476" cy="81524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1258" y="4073509"/>
              <a:ext cx="750476" cy="815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65657" y="716465"/>
            <a:ext cx="10423886" cy="8988234"/>
            <a:chOff x="-865657" y="716465"/>
            <a:chExt cx="10423886" cy="89882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865657" y="716465"/>
              <a:ext cx="10423886" cy="89882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19625" y="0"/>
            <a:ext cx="9466089" cy="8481891"/>
            <a:chOff x="8819625" y="0"/>
            <a:chExt cx="9466089" cy="8481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9625" y="0"/>
              <a:ext cx="9466089" cy="8481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9830335" cy="8113120"/>
            <a:chOff x="533878" y="1589660"/>
            <a:chExt cx="9830335" cy="8113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248901" y="-2334511"/>
              <a:ext cx="19660670" cy="162262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9830335" cy="81131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16414" y="6704384"/>
            <a:ext cx="7045099" cy="12088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69682" y="5461516"/>
            <a:ext cx="2295992" cy="1074626"/>
            <a:chOff x="10869682" y="5461516"/>
            <a:chExt cx="2295992" cy="10746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869682" y="5461516"/>
              <a:ext cx="1074626" cy="1074626"/>
              <a:chOff x="10869682" y="5461516"/>
              <a:chExt cx="1074626" cy="10746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69682" y="5461516"/>
                <a:ext cx="1074626" cy="107462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1158" y="5735799"/>
              <a:ext cx="1306079" cy="6534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91584" y="9199009"/>
            <a:ext cx="2694579" cy="2895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078" y="489703"/>
            <a:ext cx="3058288" cy="10112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12334" y="724399"/>
            <a:ext cx="742358" cy="3848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75036"/>
            <a:chOff x="0" y="0"/>
            <a:chExt cx="18285714" cy="10475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75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2834" y="4403941"/>
            <a:ext cx="1074626" cy="1074626"/>
            <a:chOff x="11862834" y="4403941"/>
            <a:chExt cx="1074626" cy="107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2834" y="4403941"/>
              <a:ext cx="1074626" cy="10746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04310" y="4678224"/>
            <a:ext cx="1839069" cy="790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48" y="5702547"/>
            <a:ext cx="6152623" cy="33421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078" y="489703"/>
            <a:ext cx="3058288" cy="10112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12334" y="724399"/>
            <a:ext cx="1033720" cy="4628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28813" y="9222097"/>
            <a:ext cx="2694579" cy="2895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119769" cy="10475036"/>
            <a:chOff x="0" y="0"/>
            <a:chExt cx="9119769" cy="10475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19769" cy="10475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96827" y="5829481"/>
            <a:ext cx="1074626" cy="1074626"/>
            <a:chOff x="11896827" y="5829481"/>
            <a:chExt cx="1074626" cy="107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6827" y="5829481"/>
              <a:ext cx="1074626" cy="10746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38302" y="6103764"/>
            <a:ext cx="1839069" cy="790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3517" y="7128084"/>
            <a:ext cx="5468757" cy="17421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078" y="489703"/>
            <a:ext cx="3058288" cy="10112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12334" y="724399"/>
            <a:ext cx="1033720" cy="4628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28813" y="9222097"/>
            <a:ext cx="2694579" cy="28952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8617" y="-3985382"/>
            <a:ext cx="16667098" cy="14617417"/>
            <a:chOff x="1618617" y="-3985382"/>
            <a:chExt cx="16667098" cy="146174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617" y="-3985382"/>
              <a:ext cx="16667098" cy="146174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2834" y="5822988"/>
            <a:ext cx="1074626" cy="1074626"/>
            <a:chOff x="11862834" y="5822988"/>
            <a:chExt cx="1074626" cy="107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2834" y="5822988"/>
              <a:ext cx="1074626" cy="10746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04287" y="6097268"/>
            <a:ext cx="2830698" cy="790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25" y="7121592"/>
            <a:ext cx="5733461" cy="1742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078" y="489703"/>
            <a:ext cx="3058288" cy="10112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12334" y="724399"/>
            <a:ext cx="1592635" cy="4628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28813" y="9222097"/>
            <a:ext cx="2694579" cy="28952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31890"/>
            <a:chOff x="0" y="0"/>
            <a:chExt cx="18285714" cy="103318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318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3058288" cy="10112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1403" y="1843628"/>
            <a:ext cx="10249344" cy="7639788"/>
            <a:chOff x="411403" y="1843628"/>
            <a:chExt cx="10249344" cy="7639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588604" y="-1851601"/>
              <a:ext cx="20498687" cy="1527957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03" y="1843628"/>
              <a:ext cx="10249344" cy="7639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1772" y="9826500"/>
            <a:ext cx="2694579" cy="2895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72393" y="3759223"/>
            <a:ext cx="3312446" cy="2703566"/>
            <a:chOff x="4572393" y="3759223"/>
            <a:chExt cx="3312446" cy="27035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1460000">
              <a:off x="4572393" y="3759223"/>
              <a:ext cx="3312446" cy="27035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66163" y="7332358"/>
            <a:ext cx="6950938" cy="22755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40565" y="6008871"/>
            <a:ext cx="1074626" cy="1074626"/>
            <a:chOff x="11040565" y="6008871"/>
            <a:chExt cx="1074626" cy="10746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40565" y="6008871"/>
              <a:ext cx="1074626" cy="107462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82002" y="6283154"/>
            <a:ext cx="1691022" cy="7902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25357" y="2143656"/>
            <a:ext cx="3970852" cy="3519866"/>
            <a:chOff x="8125357" y="2143656"/>
            <a:chExt cx="3970852" cy="35198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7367" y="441159"/>
              <a:ext cx="7941704" cy="703973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25357" y="2143656"/>
              <a:ext cx="3970852" cy="3519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90340" y="-3099184"/>
            <a:ext cx="8531701" cy="18611429"/>
            <a:chOff x="4790340" y="-3099184"/>
            <a:chExt cx="8531701" cy="1861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790340" y="-3099184"/>
              <a:ext cx="8531701" cy="1861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1138192" cy="8885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973" y="1687978"/>
            <a:ext cx="10884354" cy="6909758"/>
            <a:chOff x="571973" y="1687978"/>
            <a:chExt cx="10884354" cy="69097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57452" y="-1654148"/>
              <a:ext cx="21768707" cy="1381951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973" y="1687978"/>
              <a:ext cx="10884354" cy="69097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33335" y="4952410"/>
            <a:ext cx="6346509" cy="38754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86621" y="3709541"/>
            <a:ext cx="1074626" cy="1074626"/>
            <a:chOff x="11786621" y="3709541"/>
            <a:chExt cx="1074626" cy="10746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6621" y="3709541"/>
              <a:ext cx="1074626" cy="10746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097" y="3983824"/>
            <a:ext cx="1561965" cy="6820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1772" y="9456275"/>
            <a:ext cx="2694579" cy="2895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8582" y="763678"/>
            <a:ext cx="910739" cy="3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3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8949" y="-2901125"/>
            <a:ext cx="8570086" cy="18367983"/>
            <a:chOff x="4898949" y="-2901125"/>
            <a:chExt cx="8570086" cy="183679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898949" y="-2901125"/>
              <a:ext cx="8570086" cy="183679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878" y="1646803"/>
            <a:ext cx="17193213" cy="8113120"/>
            <a:chOff x="533878" y="1646803"/>
            <a:chExt cx="17193213" cy="811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30340" y="-2277368"/>
              <a:ext cx="34386426" cy="162262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878" y="1646803"/>
              <a:ext cx="17193213" cy="81131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078" y="489703"/>
            <a:ext cx="1138192" cy="8885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8582" y="763678"/>
            <a:ext cx="910739" cy="3943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0998B26-FD81-3E79-46D8-F9136FC7CE61}"/>
              </a:ext>
            </a:extLst>
          </p:cNvPr>
          <p:cNvGrpSpPr/>
          <p:nvPr/>
        </p:nvGrpSpPr>
        <p:grpSpPr>
          <a:xfrm>
            <a:off x="9027417" y="6549035"/>
            <a:ext cx="9258297" cy="2649312"/>
            <a:chOff x="9027417" y="6549035"/>
            <a:chExt cx="9258297" cy="26493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27417" y="6549035"/>
              <a:ext cx="9258297" cy="2649312"/>
              <a:chOff x="9027417" y="6549035"/>
              <a:chExt cx="9258297" cy="26493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27417" y="6549035"/>
                <a:ext cx="9258297" cy="264931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4954" y="7307706"/>
              <a:ext cx="5117099" cy="1208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06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8949" y="-2901125"/>
            <a:ext cx="8570086" cy="18367983"/>
            <a:chOff x="4898949" y="-2901125"/>
            <a:chExt cx="8570086" cy="183679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898949" y="-2901125"/>
              <a:ext cx="8570086" cy="183679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078" y="489703"/>
            <a:ext cx="1138192" cy="8885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8582" y="763678"/>
            <a:ext cx="1125330" cy="462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403" y="1843628"/>
            <a:ext cx="8608979" cy="6417072"/>
            <a:chOff x="411403" y="1843628"/>
            <a:chExt cx="8608979" cy="64170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88374" y="-1260195"/>
              <a:ext cx="17217959" cy="1283414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403" y="1843628"/>
              <a:ext cx="8608979" cy="6417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81998" y="1843628"/>
            <a:ext cx="8608979" cy="6417072"/>
            <a:chOff x="9181998" y="1843628"/>
            <a:chExt cx="8608979" cy="64170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2221" y="-1260195"/>
              <a:ext cx="17217959" cy="128341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1998" y="1843628"/>
              <a:ext cx="8608979" cy="64170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454" y="8647906"/>
            <a:ext cx="11214166" cy="12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17886" y="-4267140"/>
            <a:ext cx="11613643" cy="17959286"/>
            <a:chOff x="2217886" y="-4267140"/>
            <a:chExt cx="11613643" cy="17959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640000">
              <a:off x="2217886" y="-4267140"/>
              <a:ext cx="11613643" cy="17959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623541"/>
            <a:ext cx="18285714" cy="7662173"/>
            <a:chOff x="0" y="2623541"/>
            <a:chExt cx="18285714" cy="76621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23541"/>
              <a:ext cx="18285714" cy="76621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1138192" cy="8885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973" y="1687978"/>
            <a:ext cx="10884354" cy="6909758"/>
            <a:chOff x="571973" y="1687978"/>
            <a:chExt cx="10884354" cy="69097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757452" y="-1654148"/>
              <a:ext cx="21768707" cy="1381951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973" y="1687978"/>
              <a:ext cx="10884354" cy="69097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25687" y="6408815"/>
            <a:ext cx="6105595" cy="22754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78973" y="5165945"/>
            <a:ext cx="1074626" cy="1074626"/>
            <a:chOff x="11878973" y="5165945"/>
            <a:chExt cx="1074626" cy="10746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8973" y="5165945"/>
              <a:ext cx="1074626" cy="10746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20449" y="5440225"/>
            <a:ext cx="2371822" cy="7348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1772" y="9456275"/>
            <a:ext cx="2694579" cy="2895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8582" y="763678"/>
            <a:ext cx="1380320" cy="4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62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17886" y="-4267140"/>
            <a:ext cx="11613643" cy="17959286"/>
            <a:chOff x="2217886" y="-4267140"/>
            <a:chExt cx="11613643" cy="17959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640000">
              <a:off x="2217886" y="-4267140"/>
              <a:ext cx="11613643" cy="17959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9064" y="5799356"/>
            <a:ext cx="4933333" cy="3219048"/>
            <a:chOff x="12059064" y="5799356"/>
            <a:chExt cx="4933333" cy="32190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064" y="5799356"/>
              <a:ext cx="4933333" cy="3219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2243" y="3228249"/>
            <a:ext cx="246975" cy="4933333"/>
            <a:chOff x="14402243" y="3228249"/>
            <a:chExt cx="246975" cy="49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402243" y="3228249"/>
              <a:ext cx="246975" cy="49333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36368" y="6147555"/>
            <a:ext cx="4285299" cy="2631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59064" y="1695883"/>
            <a:ext cx="4933333" cy="3446975"/>
            <a:chOff x="12059064" y="1695883"/>
            <a:chExt cx="4933333" cy="34469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8644" y="28642"/>
              <a:ext cx="9866667" cy="689394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59064" y="1695883"/>
              <a:ext cx="4933333" cy="3446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3267" y="5571429"/>
            <a:ext cx="4933333" cy="3446975"/>
            <a:chOff x="1293267" y="5571429"/>
            <a:chExt cx="4933333" cy="34469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117153" y="3904188"/>
              <a:ext cx="9866667" cy="689394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3267" y="5571429"/>
              <a:ext cx="4933333" cy="3446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7091" y="1695883"/>
            <a:ext cx="4933333" cy="3446975"/>
            <a:chOff x="1247091" y="1695883"/>
            <a:chExt cx="4933333" cy="34469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163329" y="28642"/>
              <a:ext cx="9866667" cy="689394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7091" y="1695883"/>
              <a:ext cx="4933333" cy="34469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76190" y="1695883"/>
            <a:ext cx="4933333" cy="3446975"/>
            <a:chOff x="6676190" y="1695883"/>
            <a:chExt cx="4933333" cy="34469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5771" y="28642"/>
              <a:ext cx="9866667" cy="689394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6190" y="1695883"/>
              <a:ext cx="4933333" cy="344697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078" y="489703"/>
            <a:ext cx="1138192" cy="8885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48582" y="763678"/>
            <a:ext cx="551616" cy="3848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76190" y="5571429"/>
            <a:ext cx="4933333" cy="3446975"/>
            <a:chOff x="6676190" y="5571429"/>
            <a:chExt cx="4933333" cy="34469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5771" y="3904188"/>
              <a:ext cx="9866667" cy="689394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76190" y="5571429"/>
              <a:ext cx="4933333" cy="344697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81772" y="9456275"/>
            <a:ext cx="2694579" cy="2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B4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DA885498-2C6F-F026-3CE6-D960B1F23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17886" y="-4267140"/>
            <a:ext cx="11613643" cy="17959286"/>
            <a:chOff x="2217886" y="-4267140"/>
            <a:chExt cx="11613643" cy="17959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640000">
              <a:off x="2217886" y="-4267140"/>
              <a:ext cx="11613643" cy="17959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9064" y="5571429"/>
            <a:ext cx="4933333" cy="3446975"/>
            <a:chOff x="12059064" y="5571429"/>
            <a:chExt cx="4933333" cy="3446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8644" y="3904188"/>
              <a:ext cx="9866667" cy="6893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59064" y="5571429"/>
              <a:ext cx="4933333" cy="34469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3267" y="5571429"/>
            <a:ext cx="4933333" cy="3446975"/>
            <a:chOff x="1293267" y="5571429"/>
            <a:chExt cx="4933333" cy="34469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17153" y="3904188"/>
              <a:ext cx="9866667" cy="68939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267" y="5571429"/>
              <a:ext cx="4933333" cy="34469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59064" y="1695883"/>
            <a:ext cx="4933333" cy="3446975"/>
            <a:chOff x="12059064" y="1695883"/>
            <a:chExt cx="4933333" cy="34469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8644" y="28642"/>
              <a:ext cx="9866667" cy="689394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9064" y="1695883"/>
              <a:ext cx="4933333" cy="3446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76190" y="1695883"/>
            <a:ext cx="4933333" cy="3446975"/>
            <a:chOff x="6676190" y="1695883"/>
            <a:chExt cx="4933333" cy="34469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5771" y="28642"/>
              <a:ext cx="9866667" cy="689394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6190" y="1695883"/>
              <a:ext cx="4933333" cy="34469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7078" y="489703"/>
            <a:ext cx="1152374" cy="10112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76190" y="5571429"/>
            <a:ext cx="4933333" cy="3446975"/>
            <a:chOff x="6676190" y="5571429"/>
            <a:chExt cx="4933333" cy="34469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5771" y="3904188"/>
              <a:ext cx="9866667" cy="689394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6190" y="5571429"/>
              <a:ext cx="4933333" cy="344697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1772" y="9456275"/>
            <a:ext cx="2694579" cy="2895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58106" y="763678"/>
            <a:ext cx="782016" cy="3848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3267" y="1695883"/>
            <a:ext cx="4933333" cy="3446975"/>
            <a:chOff x="1293267" y="1695883"/>
            <a:chExt cx="4933333" cy="34469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17153" y="28642"/>
              <a:ext cx="9866667" cy="689394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3267" y="1695883"/>
              <a:ext cx="4933333" cy="344697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323308-1C8F-8286-B45F-D99CC4F34FD9}"/>
              </a:ext>
            </a:extLst>
          </p:cNvPr>
          <p:cNvGrpSpPr/>
          <p:nvPr/>
        </p:nvGrpSpPr>
        <p:grpSpPr>
          <a:xfrm>
            <a:off x="9027417" y="6549035"/>
            <a:ext cx="9258297" cy="2649312"/>
            <a:chOff x="9027417" y="6549035"/>
            <a:chExt cx="9258297" cy="264931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27417" y="6549035"/>
              <a:ext cx="9258297" cy="2649312"/>
              <a:chOff x="9027417" y="6549035"/>
              <a:chExt cx="9258297" cy="264931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27417" y="6549035"/>
                <a:ext cx="9258297" cy="264931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4954" y="7307706"/>
              <a:ext cx="5359585" cy="1208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291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8499418"/>
            <a:chOff x="0" y="0"/>
            <a:chExt cx="18285714" cy="8499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8499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3482240" cy="9535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480" y="3164499"/>
            <a:ext cx="5731804" cy="44087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4772" y="8499418"/>
            <a:ext cx="881749" cy="881749"/>
            <a:chOff x="8674772" y="8499418"/>
            <a:chExt cx="881749" cy="8817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8285" y="8072931"/>
              <a:ext cx="1763498" cy="176349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74772" y="8499418"/>
              <a:ext cx="881749" cy="8817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62812" y="1921633"/>
            <a:ext cx="2295992" cy="1074626"/>
            <a:chOff x="11862812" y="1921633"/>
            <a:chExt cx="2295992" cy="10746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862812" y="1921633"/>
              <a:ext cx="1074626" cy="1074626"/>
              <a:chOff x="11862812" y="1921633"/>
              <a:chExt cx="1074626" cy="107462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62812" y="1921633"/>
                <a:ext cx="1074626" cy="107462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04287" y="2195916"/>
              <a:ext cx="1306079" cy="65344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96772" y="9129745"/>
            <a:ext cx="2694579" cy="28952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93287" y="724399"/>
            <a:ext cx="742358" cy="3848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75036"/>
            <a:chOff x="0" y="0"/>
            <a:chExt cx="18285714" cy="10475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75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3482240" cy="953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2812" y="1921633"/>
            <a:ext cx="1074626" cy="1074626"/>
            <a:chOff x="11862812" y="1921633"/>
            <a:chExt cx="1074626" cy="1074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62812" y="1921633"/>
              <a:ext cx="1074626" cy="10746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04287" y="2195916"/>
            <a:ext cx="2183689" cy="7296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9525" y="3220239"/>
            <a:ext cx="5948738" cy="6542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3287" y="724399"/>
            <a:ext cx="1227025" cy="42290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629017"/>
            <a:chOff x="0" y="0"/>
            <a:chExt cx="18285714" cy="106290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6290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3482240" cy="9535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2812" y="1921633"/>
            <a:ext cx="1074626" cy="1074626"/>
            <a:chOff x="11862812" y="1921633"/>
            <a:chExt cx="1074626" cy="1074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62812" y="1921633"/>
              <a:ext cx="1074626" cy="10746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25" y="3220239"/>
            <a:ext cx="6103871" cy="5475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93287" y="724399"/>
            <a:ext cx="1227025" cy="422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04287" y="2195916"/>
            <a:ext cx="2183689" cy="72963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702222"/>
            <a:chOff x="0" y="0"/>
            <a:chExt cx="18285714" cy="107022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7022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3482240" cy="953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2812" y="1921633"/>
            <a:ext cx="1074626" cy="1074626"/>
            <a:chOff x="11862812" y="1921633"/>
            <a:chExt cx="1074626" cy="1074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62812" y="1921633"/>
              <a:ext cx="1074626" cy="10746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04287" y="2195916"/>
            <a:ext cx="2183689" cy="7296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93287" y="724399"/>
            <a:ext cx="1227025" cy="42290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09525" y="3220239"/>
            <a:ext cx="6103871" cy="547541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6651246"/>
            <a:ext cx="246975" cy="18285714"/>
            <a:chOff x="9019370" y="-6651246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6651246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8360" y="696372"/>
            <a:ext cx="1257643" cy="5307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078" y="489703"/>
            <a:ext cx="3482240" cy="953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3284" y="724399"/>
            <a:ext cx="717444" cy="3848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6651246"/>
            <a:ext cx="246975" cy="18285714"/>
            <a:chOff x="9019370" y="-6651246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6651246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58360" y="696372"/>
            <a:ext cx="1257643" cy="530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078" y="489703"/>
            <a:ext cx="3482240" cy="9535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3284" y="724399"/>
            <a:ext cx="717444" cy="3848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11F0A48-6573-C378-0CBD-73A27373A704}"/>
              </a:ext>
            </a:extLst>
          </p:cNvPr>
          <p:cNvGrpSpPr/>
          <p:nvPr/>
        </p:nvGrpSpPr>
        <p:grpSpPr>
          <a:xfrm>
            <a:off x="8494083" y="4487319"/>
            <a:ext cx="10417816" cy="5215461"/>
            <a:chOff x="8494083" y="4487319"/>
            <a:chExt cx="10417816" cy="52154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494083" y="4487319"/>
              <a:ext cx="10417816" cy="5215461"/>
              <a:chOff x="8494083" y="4487319"/>
              <a:chExt cx="10417816" cy="521546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494083" y="4487319"/>
                <a:ext cx="10417816" cy="521546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38807" y="5639064"/>
              <a:ext cx="6087347" cy="27742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0952" y="123487"/>
            <a:ext cx="9104762" cy="10162227"/>
            <a:chOff x="9180952" y="123487"/>
            <a:chExt cx="9104762" cy="101622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0952" y="123487"/>
              <a:ext cx="9104762" cy="10162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9019370"/>
            <a:ext cx="246975" cy="18285714"/>
            <a:chOff x="9019370" y="-9019370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9019370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3482240" cy="9535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3287" y="724399"/>
            <a:ext cx="1064616" cy="462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2930" y="5945539"/>
            <a:ext cx="1074626" cy="1074626"/>
            <a:chOff x="11922930" y="5945539"/>
            <a:chExt cx="1074626" cy="10746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2930" y="5945539"/>
              <a:ext cx="1074626" cy="10746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9480" y="7279963"/>
            <a:ext cx="5504261" cy="22754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64405" y="6219823"/>
            <a:ext cx="1900032" cy="65345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21633"/>
            <a:chOff x="0" y="0"/>
            <a:chExt cx="18285714" cy="1921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216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3482240" cy="9535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3878" y="1589660"/>
            <a:ext cx="10884354" cy="6909758"/>
            <a:chOff x="533878" y="1589660"/>
            <a:chExt cx="10884354" cy="69097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795547" y="-1752467"/>
              <a:ext cx="21768707" cy="1381951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878" y="1589660"/>
              <a:ext cx="10884354" cy="69097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25" y="3164497"/>
            <a:ext cx="6258823" cy="5475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62812" y="1921633"/>
            <a:ext cx="1074626" cy="1074626"/>
            <a:chOff x="11862812" y="1921633"/>
            <a:chExt cx="1074626" cy="10746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2812" y="1921633"/>
              <a:ext cx="1074626" cy="10746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04287" y="2195916"/>
            <a:ext cx="2287213" cy="7296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1772" y="9456275"/>
            <a:ext cx="2694579" cy="2895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93287" y="724399"/>
            <a:ext cx="1278092" cy="4229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9019370"/>
            <a:ext cx="246975" cy="18285714"/>
            <a:chOff x="9019370" y="-9019370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9019370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078" y="489703"/>
            <a:ext cx="3482240" cy="9535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3287" y="724399"/>
            <a:ext cx="1322797" cy="422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3088"/>
            <a:ext cx="18285714" cy="1731602"/>
            <a:chOff x="0" y="-23088"/>
            <a:chExt cx="18285714" cy="17316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3088"/>
              <a:ext cx="18285714" cy="17316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34909" y="1028894"/>
            <a:ext cx="246975" cy="18285714"/>
            <a:chOff x="9034909" y="1028894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34909" y="1028894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1999993" cy="1011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1772" y="9443810"/>
            <a:ext cx="2694579" cy="2895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64763" y="696372"/>
            <a:ext cx="1244805" cy="530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3977" y="2081642"/>
            <a:ext cx="15707636" cy="6587179"/>
            <a:chOff x="1263977" y="2081642"/>
            <a:chExt cx="15707636" cy="6587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76549" y="-669"/>
              <a:ext cx="15362102" cy="1155932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0036" y="66530"/>
              <a:ext cx="15362102" cy="1129052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263977" y="2081642"/>
              <a:ext cx="3283631" cy="657143"/>
              <a:chOff x="1263977" y="2081642"/>
              <a:chExt cx="3283631" cy="65714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263977" y="2081642"/>
                <a:ext cx="657143" cy="657143"/>
                <a:chOff x="1263977" y="2081642"/>
                <a:chExt cx="657143" cy="65714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63977" y="2081642"/>
                  <a:ext cx="657143" cy="657143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06680" y="2095277"/>
                <a:ext cx="664299" cy="6570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90561" y="2081642"/>
              <a:ext cx="3283628" cy="657143"/>
              <a:chOff x="9290561" y="2081642"/>
              <a:chExt cx="3283628" cy="65714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9290561" y="2081642"/>
                <a:ext cx="657143" cy="657143"/>
                <a:chOff x="9290561" y="2081642"/>
                <a:chExt cx="657143" cy="65714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290561" y="2081642"/>
                  <a:ext cx="657143" cy="657143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33261" y="2095277"/>
                <a:ext cx="597223" cy="792946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00801" y="740180"/>
            <a:ext cx="1495320" cy="46284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9019370"/>
            <a:ext cx="246975" cy="18285714"/>
            <a:chOff x="9019370" y="-9019370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9019370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078" y="489703"/>
            <a:ext cx="3482240" cy="953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3287" y="724399"/>
            <a:ext cx="1322797" cy="4229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C3CF2CD-FBB9-0A18-92BB-0E6B8DF51718}"/>
              </a:ext>
            </a:extLst>
          </p:cNvPr>
          <p:cNvGrpSpPr/>
          <p:nvPr/>
        </p:nvGrpSpPr>
        <p:grpSpPr>
          <a:xfrm>
            <a:off x="3955069" y="3845637"/>
            <a:ext cx="15074297" cy="5848513"/>
            <a:chOff x="3955069" y="3845637"/>
            <a:chExt cx="15074297" cy="58485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5069" y="3845637"/>
              <a:ext cx="15074297" cy="5848513"/>
              <a:chOff x="3955069" y="3845637"/>
              <a:chExt cx="15074297" cy="584851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55069" y="3845637"/>
                <a:ext cx="15074297" cy="584851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3100" y="5089525"/>
              <a:ext cx="10285538" cy="33421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646840"/>
            <a:ext cx="18285714" cy="6638874"/>
            <a:chOff x="0" y="3646840"/>
            <a:chExt cx="18285714" cy="6638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46840"/>
              <a:ext cx="18285714" cy="66388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9019370"/>
            <a:ext cx="246975" cy="18285714"/>
            <a:chOff x="9019370" y="-9019370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9019370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078" y="489703"/>
            <a:ext cx="3482240" cy="9535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3287" y="724399"/>
            <a:ext cx="1307606" cy="4229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81C7977-4586-A779-121A-3D5BC31A8916}"/>
              </a:ext>
            </a:extLst>
          </p:cNvPr>
          <p:cNvGrpSpPr/>
          <p:nvPr/>
        </p:nvGrpSpPr>
        <p:grpSpPr>
          <a:xfrm>
            <a:off x="3955069" y="3845637"/>
            <a:ext cx="15074297" cy="5848513"/>
            <a:chOff x="3955069" y="3845637"/>
            <a:chExt cx="15074297" cy="58485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5069" y="3845637"/>
              <a:ext cx="15074297" cy="5848513"/>
              <a:chOff x="3955069" y="3845637"/>
              <a:chExt cx="15074297" cy="584851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55069" y="3845637"/>
                <a:ext cx="15074297" cy="584851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7217" y="4844631"/>
              <a:ext cx="10304461" cy="387545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8571" y="-1974114"/>
            <a:ext cx="19266782" cy="14245137"/>
            <a:chOff x="-588571" y="-1974114"/>
            <a:chExt cx="19266782" cy="14245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8571" y="-1974114"/>
              <a:ext cx="19266782" cy="14245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966F0B-351E-6922-A3A8-798404E4C74F}"/>
              </a:ext>
            </a:extLst>
          </p:cNvPr>
          <p:cNvGrpSpPr/>
          <p:nvPr/>
        </p:nvGrpSpPr>
        <p:grpSpPr>
          <a:xfrm>
            <a:off x="9027417" y="6282251"/>
            <a:ext cx="9258297" cy="3186147"/>
            <a:chOff x="9027417" y="6282251"/>
            <a:chExt cx="9258297" cy="31861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27417" y="6282251"/>
              <a:ext cx="9258297" cy="3186147"/>
              <a:chOff x="9027417" y="6282251"/>
              <a:chExt cx="9258297" cy="31861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27417" y="6282251"/>
                <a:ext cx="9258297" cy="318614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1906" y="7038154"/>
              <a:ext cx="5042928" cy="17421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78" y="489703"/>
            <a:ext cx="1999993" cy="10112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27591" y="751609"/>
            <a:ext cx="927654" cy="4628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0952" y="123487"/>
            <a:ext cx="9104762" cy="10162227"/>
            <a:chOff x="9180952" y="123487"/>
            <a:chExt cx="9104762" cy="101622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0952" y="123487"/>
              <a:ext cx="9104762" cy="10162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9019370"/>
            <a:ext cx="246975" cy="18285714"/>
            <a:chOff x="9019370" y="-9019370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9019370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1999993" cy="1011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2930" y="5945539"/>
            <a:ext cx="1074626" cy="1074626"/>
            <a:chOff x="11922930" y="5945539"/>
            <a:chExt cx="1074626" cy="1074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2930" y="5945539"/>
              <a:ext cx="1074626" cy="10746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25" y="7279963"/>
            <a:ext cx="6187347" cy="17421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64383" y="6219821"/>
            <a:ext cx="1561965" cy="6820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7591" y="751609"/>
            <a:ext cx="927654" cy="46284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0952" y="123487"/>
            <a:ext cx="9104762" cy="10162227"/>
            <a:chOff x="9180952" y="123487"/>
            <a:chExt cx="9104762" cy="101622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0952" y="123487"/>
              <a:ext cx="9104762" cy="10162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9019370"/>
            <a:ext cx="246975" cy="18285714"/>
            <a:chOff x="9019370" y="-9019370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9019370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1999993" cy="1011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8360" y="696372"/>
            <a:ext cx="1257643" cy="530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2930" y="5945539"/>
            <a:ext cx="1074626" cy="1074626"/>
            <a:chOff x="11922930" y="5945539"/>
            <a:chExt cx="1074626" cy="10746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2930" y="5945539"/>
              <a:ext cx="1074626" cy="10746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25" y="7279963"/>
            <a:ext cx="6187347" cy="17421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64383" y="6219821"/>
            <a:ext cx="1561965" cy="6820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7591" y="751609"/>
            <a:ext cx="927654" cy="46284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58009" y="-5458009"/>
            <a:ext cx="7369697" cy="18285714"/>
            <a:chOff x="5458009" y="-5458009"/>
            <a:chExt cx="7369697" cy="18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458009" y="-5458009"/>
              <a:ext cx="7369697" cy="18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8571" y="-1974114"/>
            <a:ext cx="19266782" cy="14245137"/>
            <a:chOff x="-588571" y="-1974114"/>
            <a:chExt cx="19266782" cy="14245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588571" y="-1974114"/>
              <a:ext cx="19266782" cy="14245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078" y="489703"/>
            <a:ext cx="1999993" cy="10112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27591" y="751609"/>
            <a:ext cx="730158" cy="4628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58009" y="-5458009"/>
            <a:ext cx="7369697" cy="18285714"/>
            <a:chOff x="5458009" y="-5458009"/>
            <a:chExt cx="7369697" cy="18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458009" y="-5458009"/>
              <a:ext cx="7369697" cy="18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8571" y="-1974114"/>
            <a:ext cx="19266782" cy="14245137"/>
            <a:chOff x="-588571" y="-1974114"/>
            <a:chExt cx="19266782" cy="14245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588571" y="-1974114"/>
              <a:ext cx="19266782" cy="142451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078" y="489703"/>
            <a:ext cx="1999993" cy="10112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27591" y="751609"/>
            <a:ext cx="730158" cy="4628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5894F13-52E8-4691-3449-3EFFEE0AAB68}"/>
              </a:ext>
            </a:extLst>
          </p:cNvPr>
          <p:cNvGrpSpPr/>
          <p:nvPr/>
        </p:nvGrpSpPr>
        <p:grpSpPr>
          <a:xfrm>
            <a:off x="9027417" y="6549035"/>
            <a:ext cx="9258297" cy="2649312"/>
            <a:chOff x="9027417" y="6549035"/>
            <a:chExt cx="9258297" cy="26493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27417" y="6549035"/>
              <a:ext cx="9258297" cy="2649312"/>
              <a:chOff x="9027417" y="6549035"/>
              <a:chExt cx="9258297" cy="26493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27417" y="6549035"/>
                <a:ext cx="9258297" cy="264931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4954" y="7307706"/>
              <a:ext cx="4591271" cy="12088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629362" cy="10285714"/>
            <a:chOff x="0" y="0"/>
            <a:chExt cx="146293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293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63355" y="-8790614"/>
            <a:ext cx="159005" cy="18285714"/>
            <a:chOff x="9063355" y="-8790614"/>
            <a:chExt cx="15900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63355" y="-8790614"/>
              <a:ext cx="15900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078" y="489703"/>
            <a:ext cx="1999993" cy="10112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27591" y="751609"/>
            <a:ext cx="730158" cy="4628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629362" cy="10285714"/>
            <a:chOff x="0" y="0"/>
            <a:chExt cx="146293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2936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63355" y="-8790614"/>
            <a:ext cx="159005" cy="18285714"/>
            <a:chOff x="9063355" y="-8790614"/>
            <a:chExt cx="15900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63355" y="-8790614"/>
              <a:ext cx="15900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4609FB-22D0-4B16-417B-BEF1D186AEDA}"/>
              </a:ext>
            </a:extLst>
          </p:cNvPr>
          <p:cNvGrpSpPr/>
          <p:nvPr/>
        </p:nvGrpSpPr>
        <p:grpSpPr>
          <a:xfrm>
            <a:off x="9027417" y="6282251"/>
            <a:ext cx="9258297" cy="3186147"/>
            <a:chOff x="9027417" y="6282251"/>
            <a:chExt cx="9258297" cy="31861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27417" y="6282251"/>
              <a:ext cx="9258297" cy="3186147"/>
              <a:chOff x="9027417" y="6282251"/>
              <a:chExt cx="9258297" cy="31861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27417" y="6282251"/>
                <a:ext cx="9258297" cy="318614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1866" y="7038156"/>
              <a:ext cx="4591271" cy="174217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78" y="489703"/>
            <a:ext cx="1999993" cy="10112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27591" y="751609"/>
            <a:ext cx="730158" cy="462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6651246"/>
            <a:ext cx="246975" cy="18285714"/>
            <a:chOff x="9019370" y="-6651246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6651246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41715" y="696372"/>
            <a:ext cx="1667977" cy="5307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078" y="489703"/>
            <a:ext cx="1999993" cy="10112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27591" y="751609"/>
            <a:ext cx="742358" cy="3848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67433FA-057F-C636-0CEC-D3D16E1B9347}"/>
              </a:ext>
            </a:extLst>
          </p:cNvPr>
          <p:cNvGrpSpPr/>
          <p:nvPr/>
        </p:nvGrpSpPr>
        <p:grpSpPr>
          <a:xfrm>
            <a:off x="9027417" y="6549035"/>
            <a:ext cx="9258297" cy="2649312"/>
            <a:chOff x="9027417" y="6549035"/>
            <a:chExt cx="9258297" cy="26493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27417" y="6549035"/>
              <a:ext cx="9258297" cy="2649312"/>
              <a:chOff x="9027417" y="6549035"/>
              <a:chExt cx="9258297" cy="264931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27417" y="6549035"/>
                <a:ext cx="9258297" cy="264931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4954" y="7307706"/>
              <a:ext cx="5435385" cy="12088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59605" y="2345036"/>
            <a:ext cx="881749" cy="881749"/>
            <a:chOff x="11259605" y="2345036"/>
            <a:chExt cx="881749" cy="8817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33118" y="1918550"/>
              <a:ext cx="1763498" cy="176349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59605" y="2345036"/>
              <a:ext cx="881749" cy="8817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B4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41715" y="696372"/>
            <a:ext cx="1667986" cy="5307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554" y="489703"/>
            <a:ext cx="4348907" cy="9535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81772" y="9443810"/>
            <a:ext cx="2694579" cy="2895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45363" y="1854925"/>
            <a:ext cx="4933333" cy="7242481"/>
            <a:chOff x="1345363" y="1854925"/>
            <a:chExt cx="4933333" cy="72424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45363" y="2082852"/>
              <a:ext cx="4933333" cy="7014554"/>
              <a:chOff x="1345363" y="2082852"/>
              <a:chExt cx="4933333" cy="701455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5363" y="2082852"/>
                <a:ext cx="4933333" cy="701455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688543" y="-488254"/>
              <a:ext cx="246975" cy="4933333"/>
              <a:chOff x="3688543" y="-488254"/>
              <a:chExt cx="246975" cy="49333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3688543" y="-488254"/>
                <a:ext cx="246975" cy="493333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42503" y="2967847"/>
            <a:ext cx="1750136" cy="6856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95083" y="4139238"/>
            <a:ext cx="3731672" cy="73229"/>
            <a:chOff x="1895083" y="4139238"/>
            <a:chExt cx="3731672" cy="732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5083" y="4139238"/>
              <a:ext cx="3731672" cy="73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77151" y="1854925"/>
            <a:ext cx="4933333" cy="7242481"/>
            <a:chOff x="6677151" y="1854925"/>
            <a:chExt cx="4933333" cy="72424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677151" y="2082852"/>
              <a:ext cx="4933333" cy="7014554"/>
              <a:chOff x="6677151" y="2082852"/>
              <a:chExt cx="4933333" cy="70145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77151" y="2082852"/>
                <a:ext cx="4933333" cy="701455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20330" y="-488254"/>
              <a:ext cx="246975" cy="4933333"/>
              <a:chOff x="9020330" y="-488254"/>
              <a:chExt cx="246975" cy="493333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9020330" y="-488254"/>
                <a:ext cx="246975" cy="4933333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24441" y="2984389"/>
            <a:ext cx="1727898" cy="68566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6887" y="4580350"/>
            <a:ext cx="2761434" cy="7999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77021" y="4139238"/>
            <a:ext cx="3731672" cy="73229"/>
            <a:chOff x="7277021" y="4139238"/>
            <a:chExt cx="3731672" cy="732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7021" y="4139238"/>
              <a:ext cx="3731672" cy="732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81664" y="4503356"/>
            <a:ext cx="3558510" cy="4103064"/>
            <a:chOff x="1981664" y="4503356"/>
            <a:chExt cx="3558510" cy="410306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007216" y="4503356"/>
              <a:ext cx="3507399" cy="1315208"/>
              <a:chOff x="2007216" y="4503356"/>
              <a:chExt cx="3507399" cy="131520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67217" y="5005251"/>
                <a:ext cx="3017225" cy="906644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33838" y="4463357"/>
                <a:ext cx="1826415" cy="5066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032775" y="6090286"/>
              <a:ext cx="3507399" cy="1298543"/>
              <a:chOff x="2032775" y="6090286"/>
              <a:chExt cx="3507399" cy="129854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92776" y="6575516"/>
                <a:ext cx="2639729" cy="894986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59395" y="6050287"/>
                <a:ext cx="1814710" cy="4664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981664" y="7707867"/>
              <a:ext cx="3507399" cy="898553"/>
              <a:chOff x="1981664" y="7707867"/>
              <a:chExt cx="3507399" cy="89855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41665" y="8193097"/>
                <a:ext cx="2360986" cy="448901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08284" y="7667868"/>
                <a:ext cx="1771206" cy="506653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53011" y="6083723"/>
            <a:ext cx="1435803" cy="73610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66887" y="7597944"/>
            <a:ext cx="2538767" cy="4986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277021" y="7246602"/>
            <a:ext cx="3731672" cy="73229"/>
            <a:chOff x="7277021" y="7246602"/>
            <a:chExt cx="3731672" cy="732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7021" y="7246602"/>
              <a:ext cx="3731672" cy="732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59064" y="1854925"/>
            <a:ext cx="4933333" cy="7242481"/>
            <a:chOff x="12059064" y="1854925"/>
            <a:chExt cx="4933333" cy="724248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72898" y="-1685814"/>
              <a:ext cx="9866667" cy="14484962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59064" y="1854925"/>
              <a:ext cx="4933333" cy="7242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7662173"/>
            <a:chOff x="0" y="0"/>
            <a:chExt cx="18285714" cy="7662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7662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5238" y="1695883"/>
            <a:ext cx="15695238" cy="7446975"/>
            <a:chOff x="1295238" y="1695883"/>
            <a:chExt cx="15695238" cy="744697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95238" y="1923810"/>
              <a:ext cx="15695238" cy="7219048"/>
              <a:chOff x="1295238" y="1923810"/>
              <a:chExt cx="15695238" cy="72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081184" y="-1214517"/>
                <a:ext cx="31390476" cy="14438095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5238" y="1923810"/>
                <a:ext cx="15695238" cy="72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19370" y="-6028249"/>
              <a:ext cx="246975" cy="15695238"/>
              <a:chOff x="9019370" y="-6028249"/>
              <a:chExt cx="246975" cy="1569523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9019370" y="-6028249"/>
                <a:ext cx="246975" cy="15695238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41715" y="677324"/>
            <a:ext cx="1667977" cy="5307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78" y="489703"/>
            <a:ext cx="1152373" cy="10112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81772" y="9443810"/>
            <a:ext cx="2694579" cy="289512"/>
          </a:xfrm>
          <a:prstGeom prst="rect">
            <a:avLst/>
          </a:prstGeom>
        </p:spPr>
      </p:pic>
      <p:pic>
        <p:nvPicPr>
          <p:cNvPr id="2" name="온라인 미디어 1" title="1조 groupware 시연">
            <a:hlinkClick r:id="" action="ppaction://media"/>
            <a:extLst>
              <a:ext uri="{FF2B5EF4-FFF2-40B4-BE49-F238E27FC236}">
                <a16:creationId xmlns:a16="http://schemas.microsoft.com/office/drawing/2014/main" id="{814DEAE0-33ED-B160-1987-9B665E18FD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3780825" y="2028568"/>
            <a:ext cx="10494661" cy="5303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C7AF1C-538B-D536-F8A7-269DA1BA40FA}"/>
              </a:ext>
            </a:extLst>
          </p:cNvPr>
          <p:cNvSpPr txBox="1"/>
          <p:nvPr/>
        </p:nvSpPr>
        <p:spPr>
          <a:xfrm>
            <a:off x="4000500" y="7661189"/>
            <a:ext cx="92521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dirty="0">
                <a:ea typeface="+mn-lt"/>
                <a:cs typeface="+mn-lt"/>
              </a:rPr>
              <a:t>시연영상은 별도 첨부</a:t>
            </a:r>
            <a:r>
              <a:rPr lang="en-US" altLang="ko-KR" dirty="0">
                <a:ea typeface="+mn-lt"/>
                <a:cs typeface="+mn-lt"/>
              </a:rPr>
              <a:t>,</a:t>
            </a:r>
            <a:r>
              <a:rPr lang="ko-KR" dirty="0">
                <a:ea typeface="+mn-lt"/>
                <a:cs typeface="+mn-lt"/>
              </a:rPr>
              <a:t> 혹은 </a:t>
            </a:r>
            <a:r>
              <a:rPr lang="ko-KR" altLang="en-US" dirty="0">
                <a:ea typeface="+mn-lt"/>
                <a:cs typeface="+mn-lt"/>
              </a:rPr>
              <a:t>유튜브 주소</a:t>
            </a:r>
            <a:endParaRPr lang="ko-KR"/>
          </a:p>
          <a:p>
            <a:pPr algn="ctr"/>
            <a:r>
              <a:rPr lang="en-US" altLang="ko-KR" dirty="0">
                <a:ea typeface="+mn-lt"/>
                <a:cs typeface="+mn-lt"/>
                <a:hlinkClick r:id="rId11"/>
              </a:rPr>
              <a:t>https</a:t>
            </a:r>
            <a:r>
              <a:rPr lang="ko-KR" dirty="0">
                <a:ea typeface="+mn-lt"/>
                <a:cs typeface="+mn-lt"/>
                <a:hlinkClick r:id="rId11"/>
              </a:rPr>
              <a:t>://www.youtube.com/watch?v=Ml9odn6U_CQ</a:t>
            </a:r>
            <a:endParaRPr lang="ko-KR" altLang="en-US">
              <a:ea typeface="+mn-lt"/>
              <a:cs typeface="+mn-lt"/>
            </a:endParaRPr>
          </a:p>
          <a:p>
            <a:pPr algn="ctr"/>
            <a:r>
              <a:rPr lang="ko-KR" dirty="0">
                <a:ea typeface="+mn-lt"/>
                <a:cs typeface="+mn-lt"/>
              </a:rPr>
              <a:t>로 접속하시면 확인 가능합니다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altLang="en-US"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6651246"/>
            <a:ext cx="246975" cy="18285714"/>
            <a:chOff x="9019370" y="-6651246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6651246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3482240" cy="10112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86" cy="5307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1772" y="9443810"/>
            <a:ext cx="2694579" cy="2895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0915" y="1828571"/>
            <a:ext cx="6322044" cy="7109792"/>
            <a:chOff x="1200915" y="1828571"/>
            <a:chExt cx="6322044" cy="71097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56945" y="-1623162"/>
              <a:ext cx="12644089" cy="1421958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915" y="1828571"/>
              <a:ext cx="6322044" cy="71097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8165" y="3279582"/>
            <a:ext cx="1597508" cy="7902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38039" y="4180154"/>
            <a:ext cx="8510347" cy="49420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97495" y="3271160"/>
            <a:ext cx="657143" cy="657143"/>
            <a:chOff x="8497495" y="3271160"/>
            <a:chExt cx="657143" cy="6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7495" y="3271160"/>
              <a:ext cx="657143" cy="6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615099"/>
            <a:chOff x="0" y="0"/>
            <a:chExt cx="18285714" cy="2615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615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9370" y="-6651246"/>
            <a:ext cx="246975" cy="18285714"/>
            <a:chOff x="9019370" y="-6651246"/>
            <a:chExt cx="246975" cy="18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019370" y="-6651246"/>
              <a:ext cx="246975" cy="18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078" y="489703"/>
            <a:ext cx="3482240" cy="10112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1715" y="696372"/>
            <a:ext cx="1667986" cy="53077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1772" y="9443810"/>
            <a:ext cx="2694579" cy="2895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0915" y="1828571"/>
            <a:ext cx="6322044" cy="7109792"/>
            <a:chOff x="1200915" y="1828571"/>
            <a:chExt cx="6322044" cy="71097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56945" y="-1623162"/>
              <a:ext cx="12644089" cy="1421958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915" y="1828571"/>
              <a:ext cx="6322044" cy="71097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8164" y="3279583"/>
            <a:ext cx="919384" cy="682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38039" y="4180154"/>
            <a:ext cx="9226995" cy="33776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97495" y="3271160"/>
            <a:ext cx="657143" cy="657143"/>
            <a:chOff x="8497495" y="3271160"/>
            <a:chExt cx="657143" cy="6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7495" y="3271160"/>
              <a:ext cx="657143" cy="6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4D6B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959438"/>
            <a:ext cx="18285714" cy="5297705"/>
            <a:chOff x="0" y="4959438"/>
            <a:chExt cx="18285714" cy="52977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959438"/>
              <a:ext cx="18285714" cy="5297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58503" y="1854213"/>
            <a:ext cx="5147619" cy="5147619"/>
            <a:chOff x="4158503" y="1854213"/>
            <a:chExt cx="5147619" cy="51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686" y="-383604"/>
              <a:ext cx="10295238" cy="102952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8503" y="1854213"/>
              <a:ext cx="5147619" cy="51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104654"/>
            <a:ext cx="3557143" cy="5865142"/>
            <a:chOff x="0" y="3104654"/>
            <a:chExt cx="3557143" cy="58651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46392" y="404263"/>
              <a:ext cx="7114286" cy="1173028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104654"/>
              <a:ext cx="3557143" cy="58651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15433" y="5729824"/>
            <a:ext cx="7112087" cy="21085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74287" y="696372"/>
            <a:ext cx="1235415" cy="7755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2734" y="704528"/>
            <a:ext cx="7268121" cy="3619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81692" y="8434931"/>
            <a:ext cx="7490072" cy="5307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352" y="1269647"/>
            <a:ext cx="18101010" cy="8681291"/>
            <a:chOff x="92352" y="1269647"/>
            <a:chExt cx="18101010" cy="86812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52" y="1269647"/>
              <a:ext cx="18101010" cy="86812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65891"/>
            <a:ext cx="18285714" cy="703756"/>
            <a:chOff x="0" y="565891"/>
            <a:chExt cx="18285714" cy="7037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5891"/>
              <a:ext cx="18285714" cy="7037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4440" y="1008425"/>
            <a:ext cx="246975" cy="18326651"/>
            <a:chOff x="9014440" y="1008425"/>
            <a:chExt cx="246975" cy="183266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14440" y="1008425"/>
              <a:ext cx="246975" cy="183266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078" y="489703"/>
            <a:ext cx="4224231" cy="9535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1772" y="9443810"/>
            <a:ext cx="2694579" cy="2895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41715" y="696372"/>
            <a:ext cx="1667986" cy="530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298701"/>
            <a:chOff x="0" y="0"/>
            <a:chExt cx="18285714" cy="6298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298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078" y="489703"/>
            <a:ext cx="1681669" cy="9535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1715" y="696372"/>
            <a:ext cx="1667977" cy="5307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1772" y="9826500"/>
            <a:ext cx="2694579" cy="2895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878" y="1589660"/>
            <a:ext cx="17193213" cy="8113120"/>
            <a:chOff x="533878" y="1589660"/>
            <a:chExt cx="17193213" cy="81131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30340" y="-2334511"/>
              <a:ext cx="34386426" cy="1622623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878" y="1589660"/>
              <a:ext cx="17193213" cy="811312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DCB6E6-4133-0005-6B55-421A6F79BDFE}"/>
              </a:ext>
            </a:extLst>
          </p:cNvPr>
          <p:cNvGrpSpPr/>
          <p:nvPr/>
        </p:nvGrpSpPr>
        <p:grpSpPr>
          <a:xfrm>
            <a:off x="9027417" y="6549035"/>
            <a:ext cx="9258297" cy="2649312"/>
            <a:chOff x="9027417" y="6549035"/>
            <a:chExt cx="9258297" cy="26493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27417" y="6549035"/>
              <a:ext cx="9258297" cy="2649312"/>
              <a:chOff x="9027417" y="6549035"/>
              <a:chExt cx="9258297" cy="26493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27417" y="6549035"/>
                <a:ext cx="9258297" cy="264931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4954" y="7571468"/>
              <a:ext cx="4898766" cy="6755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25277" y="757093"/>
            <a:ext cx="627806" cy="384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75036"/>
            <a:chOff x="0" y="0"/>
            <a:chExt cx="18285714" cy="10475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75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41715" y="696372"/>
            <a:ext cx="1667977" cy="53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19370" y="-9020730"/>
            <a:ext cx="246975" cy="18285714"/>
            <a:chOff x="9019370" y="-9020730"/>
            <a:chExt cx="246975" cy="18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019370" y="-9020730"/>
              <a:ext cx="246975" cy="18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62834" y="3927750"/>
            <a:ext cx="1074626" cy="1074626"/>
            <a:chOff x="11862834" y="3927750"/>
            <a:chExt cx="1074626" cy="10746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2834" y="3927750"/>
              <a:ext cx="1074626" cy="107462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04287" y="4202030"/>
            <a:ext cx="1597507" cy="790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25" y="5226354"/>
            <a:ext cx="5939576" cy="38754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878" y="1589660"/>
            <a:ext cx="10884354" cy="8113120"/>
            <a:chOff x="533878" y="1589660"/>
            <a:chExt cx="10884354" cy="81131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775910" y="-2334511"/>
              <a:ext cx="21768707" cy="1622623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878" y="1589660"/>
              <a:ext cx="10884354" cy="81131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078" y="489703"/>
            <a:ext cx="1976507" cy="8885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53849" y="728521"/>
            <a:ext cx="985282" cy="4229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28813" y="9222097"/>
            <a:ext cx="2694579" cy="2895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77879" y="6177365"/>
            <a:ext cx="4404485" cy="3296154"/>
            <a:chOff x="6577879" y="6177365"/>
            <a:chExt cx="4404485" cy="32961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29422" y="4583075"/>
              <a:ext cx="8808971" cy="659230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7879" y="6177365"/>
              <a:ext cx="4404485" cy="3296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0416" y="6924091"/>
            <a:ext cx="3768077" cy="2053280"/>
            <a:chOff x="6880416" y="6924091"/>
            <a:chExt cx="3768077" cy="20532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0416" y="6924091"/>
              <a:ext cx="3768077" cy="2053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63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HANJIHAE</cp:lastModifiedBy>
  <cp:revision>17</cp:revision>
  <dcterms:created xsi:type="dcterms:W3CDTF">2022-11-28T10:41:15Z</dcterms:created>
  <dcterms:modified xsi:type="dcterms:W3CDTF">2023-02-14T02:51:01Z</dcterms:modified>
</cp:coreProperties>
</file>